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7B060-4416-46FD-985B-D495F23C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A37D8-0203-48D7-A7A5-9F5CD9FB9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BEA26-050D-4AE1-BB02-C22ABE341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E0AB6-A886-4455-A2BC-F9A22857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842C1-6A07-4E62-8854-121CAF8C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590E2-F06C-4496-9087-CA9D13FB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827D39-E102-4845-9B71-79734AF8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A231F-A049-4818-90BD-2F3815F8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8E48-7B10-4DC2-872D-B891D424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3B53B-5729-433B-8255-B89F36EB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DF957-C172-4B65-B6F0-37F0563A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0125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钢铁厂工作总结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钢铁厂作为重要的工业领域，需要定期对其设备、工艺和安全等方面进行总结，以确保生产顺利进行并提高效益。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本次总结旨在对过去一段时间钢铁厂的工作进行全面梳理，发现问题并提出改进措施，以期提高生产效率和质量。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本次总结的时间范围为XXXX年至XXXX年，共计X年。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钢铁厂位于XX市XX区，占地面积较大，包括生产车间、仓库、办公楼等多个区域。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对钢铁厂的设备、工艺、安全、环保等方面进行全面检查与评估，发现问题并提出改进措施。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确保总结结果客观、准确、全面，能够真实反映钢铁厂的生产状况和问题所在，同时提出切实可行的改进方案。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完成年度生产计划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拓展新产品线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本年度成功完成钢铁厂设定的生产计划，包括各类钢材的生产任务。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通过优化生产流程、引入新设备和技术改造等措施，生产效率得到显著提高。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根据市场需求，成功开发出多种新品种钢材，并投入生产。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质量指标完成情况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所生产钢材均符合国家相关质量标准和客户要求。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通过加强质量管理和控制，有效降低了质量损失和废品率。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成功通过ISO9001等质量体系认证，为产品质量的持续提升奠定基础。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达到质量标准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降低质量损失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通过质量体系认证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严格预算管理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在保证产品质量的前提下，通过拓展市场、优化销售策略等方式，提高产品销售价格，从而增加企业经济效益。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实行严格的预算管理，合理控制各项费用支出，降低企业运营成本。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通过优化原料采购、节能降耗、提高设备利用率等措施，生产成本得到有效控制。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产量提升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环保达标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实施精细化管理和成本优化措施，有效降低生产成本，提高盈利能力。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强化质量管理体系建设，确保产品合格率稳定达到行业领先水平。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通过优化生产流程和技术创新，成功提高钢铁产量，满足市场需求。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加大环保投入，实现废水、废气、废渣等全面达标排放，履行社会责任。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坚持创新驱动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强化人才培养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深化产销对接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推进数字化转型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成功经验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以技术创新为引领，推动产业升级和产品结构优化，提高市场竞争力。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重视员工培训和技能提升，打造高素质、专业化的人才队伍。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加强与下游行业合作，实现产销无缝对接，提高市场占有率。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利用信息技术手段提升生产、管理、营销等各环节效率，降低成本。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https://d.book118.com/266040125134010032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2024-08-31T18:18:19.634</cp:lastPrinted>
  <dcterms:created xsi:type="dcterms:W3CDTF">2024-08-31T10:18:19Z</dcterms:created>
  <dcterms:modified xsi:type="dcterms:W3CDTF">2024-08-31T10:18:21Z</dcterms:modified>
</cp:coreProperties>
</file>