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8DE1BE-232B-4CE1-AE8A-8DBE32DE7F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8F8578-F01D-4001-8BEC-995591C598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28767B-F090-4B30-AE76-7DDBF70A3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76112C-E8A1-437E-B5D2-F751E3977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635E43-12C5-44DE-8F7F-ECE82CAE4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0E80EF-8EB3-403C-8A22-83C5F009E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27A2B7-877C-4233-A409-137ECF7C2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FFFAAD-9894-40D9-8D9D-7A2FB6E93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3272EB-9310-4C61-8707-D97032DAF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B90327-E66F-430D-B415-5060C853EF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0BD62E-9B72-436A-84EA-B0E429AD14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6041051021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22页食品化学与健康化学元素与人体健康人体中化学元素的相互作用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食品中的化学元素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人体中的化学元素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化学元素与人体健康的相互作用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食品选择与健康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健康生活方式的建议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食品中的化学元素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矿物质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矿物质是人体必需的元素，在人体中发挥着重要的生理功能。食品中常见的矿物质包括钙、磷、铁、钾、钠等。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钙是人体骨骼和牙齿的主要成分，有助于维持神经传导和肌肉收缩等生理功能。食品中的钙主要来源于奶制品、鱼类、豆类等。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铁是血红蛋白的重要成分，参与氧气的运输和细胞呼吸过程。食品中的铁主要来源于动物肝脏、瘦肉、豆类等。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矿物质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维生素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维生素是人体必需的有机化合物，参与人体多种生理代谢过程。食品中常见的维生素包括维生素A、维生素C、维生素E等。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维生素A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维生素A有助于维持视觉功能、免疫系统和生殖系统的正常功能。食品中的维生素A主要来源于动物肝脏、奶制品、胡萝卜等。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维生素C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维生素C有助于增强免疫力、促进胶原蛋白合成和参与铁的吸收。食品中的维生素C主要来源于柑橘类水果、草莓、绿叶蔬菜等。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维生素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抗氧化剂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抗氧化剂是一类能够清除自由基的物质，有助于延缓或阻止氧化应激反应对人体的损害。食品中常见的抗氧化剂包括类胡萝卜素、茶多酚、番茄红素等。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类胡萝卜素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类胡萝卜素是一类脂溶性抗氧化剂，具有多种生理功能，如维持视觉功能和免疫系统正常运作。食品中的类胡萝卜素主要来源于胡萝卜、菠菜、南瓜等蔬菜和水果。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抗氧化剂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人体中的化学元素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https://d.book118.com/266041051021010035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2024-09-04T17:25:54.577</cp:lastPrinted>
  <dcterms:created xsi:type="dcterms:W3CDTF">2024-09-04T09:25:54Z</dcterms:created>
  <dcterms:modified xsi:type="dcterms:W3CDTF">2024-09-04T09:25:56Z</dcterms:modified>
</cp:coreProperties>
</file>