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6F06A-2D55-4AD8-B7FB-ACE13598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DF2C-6399-4BDC-B1E1-F6A7F471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22AD-AFD9-4410-A9EE-1ACD95E34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CF597-6C54-4602-BE2A-50B09C04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CB83C-9E99-48AE-997E-5B1FE1E5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030EC-417A-4B8B-A842-97975D0E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1C298-2A15-4804-B312-832149B4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E96AA-4308-43D3-9D5C-7292BC1F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C8333-E9CD-4281-8A1A-777F8453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9FD1-9B6C-4B3A-801C-21207AFF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B0108-43AC-47DD-A23C-193A8A3B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41" r:id="rId2"/>
    <p:sldLayoutId id="2147495942" r:id="rId3"/>
    <p:sldLayoutId id="2147495943" r:id="rId4"/>
    <p:sldLayoutId id="2147495944" r:id="rId5"/>
    <p:sldLayoutId id="2147495945" r:id="rId6"/>
    <p:sldLayoutId id="2147495946" r:id="rId7"/>
    <p:sldLayoutId id="2147495947" r:id="rId8"/>
    <p:sldLayoutId id="2147495948" r:id="rId9"/>
    <p:sldLayoutId id="2147495949" r:id="rId10"/>
    <p:sldLayoutId id="214749595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2051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绿色上网、文明上网教育活动方案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活动背景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活动目标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活动形式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活动实施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活动评估与总结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互联网发展现状</a:t>
            </a:r>
            <a:endParaRPr lang="zh-CN" altLang="en-US"/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互联网普及率逐年上升，用户规模庞大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网络信息内容丰富多样，涉及各个领域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互联网技术不断创新，应用场景日益广泛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网络安全问题日益突出，需要加强防范和治理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文明上网的意义</a:t>
            </a:r>
            <a:endParaRPr lang="zh-CN" altLang="en-US"/>
          </a:p>
        </p:txBody>
      </p:sp>
      <p:sp>
        <p:nvSpPr>
          <p:cNvPr id="104901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促进信息传播与交流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拓宽知识获取渠道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提升个人素养和能力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推动社会进步与发展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909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提高网民文明上网意识</a:t>
            </a:r>
            <a:endParaRPr lang="zh-CN" altLang="en-US"/>
          </a:p>
        </p:txBody>
      </p:sp>
      <p:sp>
        <p:nvSpPr>
          <p:cNvPr id="104914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5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增强网络安全意识，保护个人隐私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5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6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倡导文明上网行为，抵制网络暴力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7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提高信息辨别能力，防范网络诈骗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8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培养网络道德观念，树立正确的价值观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倡导绿色健康网络生活方式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促进青少年绿色上网、文明上网的自觉性和主动性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提升青少年网络素养，培养文明上网意识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引导青少年合理使用网络，养成健康的生活方式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营造健康向上的网络环境，传播正能量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营造文明和谐的网络环境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提升网民文明上网素养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倡导网络诚信和网络道德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强化网络安全意识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营造健康向上的网络文化氛围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36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开展网络素养教育</a:t>
            </a:r>
            <a:endParaRPr lang="zh-CN" altLang="en-US"/>
          </a:p>
        </p:txBody>
      </p:sp>
      <p:sp>
        <p:nvSpPr>
          <p:cNvPr id="104940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培养网络道德意识，提高网络文明素养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1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2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普及网络安全知识，防范网络欺诈行为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强化网络法制观念，维护网络安全秩序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3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3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倡导绿色上网行为，营造文明网络环境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推广绿色上网软件</a:t>
            </a:r>
            <a:endParaRPr lang="zh-CN" altLang="en-US"/>
          </a:p>
        </p:txBody>
      </p:sp>
      <p:sp>
        <p:nvSpPr>
          <p:cNvPr id="10494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强调软件的安全性和可靠性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介绍软件的使用方法和操作流程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说明软件对绿色上网的促进作用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介绍软件功能和特点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举办文明上网主题活动</a:t>
            </a:r>
            <a:endParaRPr lang="zh-CN" altLang="en-US"/>
          </a:p>
        </p:txBody>
      </p:sp>
      <p:sp>
        <p:nvSpPr>
          <p:cNvPr id="104954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活动参与对象：面向全体网民，特别是青少年群体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活动时间：持续一个月，每周举行不同主题的活动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活动形式：线上知识竞赛、网络文明宣传海报设计比赛等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活动目的：宣传绿色上网、文明上网的理念，提高网民的网络安全意识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加强网络监管和执法力度</a:t>
            </a:r>
            <a:endParaRPr lang="zh-CN" altLang="en-US"/>
          </a:p>
        </p:txBody>
      </p:sp>
      <p:sp>
        <p:nvSpPr>
          <p:cNvPr id="104961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建立网络安全应急响应机制，及时处置系统漏洞和网络攻击事件。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2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加强网络安全宣传教育，提高网民的网络安全意识和防范能力。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加大对网络违法行为的打击力度，依法惩处网络犯罪行为。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3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建立完善的网络监管机制，加强对网络信息的监控和管理。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https://d.book118.com/266042051121010040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绿色上网、文明上网教育活动方案</vt:lpstr>
      <vt:lpstr>目录</vt:lpstr>
      <vt:lpstr>活动背景</vt:lpstr>
      <vt:lpstr>互联网发展现状</vt:lpstr>
      <vt:lpstr>文明上网的意义</vt:lpstr>
      <vt:lpstr>活动目标</vt:lpstr>
      <vt:lpstr>提高网民文明上网意识</vt:lpstr>
      <vt:lpstr>倡导绿色健康网络生活方式</vt:lpstr>
      <vt:lpstr>营造文明和谐的网络环境</vt:lpstr>
      <vt:lpstr>活动内容</vt:lpstr>
      <vt:lpstr>开展网络素养教育</vt:lpstr>
      <vt:lpstr>推广绿色上网软件</vt:lpstr>
      <vt:lpstr>举办文明上网主题活动</vt:lpstr>
      <vt:lpstr>加强网络监管和执法力度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2024-09-06T22:35:46.612</cp:lastPrinted>
  <dcterms:created xsi:type="dcterms:W3CDTF">2024-09-06T14:35:46Z</dcterms:created>
  <dcterms:modified xsi:type="dcterms:W3CDTF">2024-09-06T14:35:49Z</dcterms:modified>
</cp:coreProperties>
</file>