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79D50-1047-4A86-BBA1-73713BB6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2A6B9-7169-4B60-893E-C0E77ABCA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6DBAE-5726-40A9-92E7-325FCB318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69895-B035-4E32-A07F-BEFD6FF0E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2A220-A3B8-4762-880C-38036801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D1700-3EB1-4933-936F-BA43AD137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6A04C5-7D1B-44C5-8A27-78F73B41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0BA30-FAA0-409D-8277-9FD10846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A7CBD-3FE7-4500-9960-E4A1000CB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65655-49F6-44DD-85DA-73EE28111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4F100-4AD0-4840-8E55-C5013765B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322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独立需求库存管理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信息系统在库存管理中的应用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库存管理是对企业生产经营过程中所需各种物料的采购、使用、存储等行为进行计划、组织和控制，以保持合理的库存水平，满足生产经营需要。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确保物料供应的稳定性，降低库存成本，提高资金利用效率，增强企业竞争力。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合理的库存管理能够确保生产所需物料的及时供应，避免生产中断。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提高资金利用效率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通过优化库存结构、减少积压和浪费，可以降低库存占用资金和仓储成本。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减少不必要的库存，可以释放更多的资金用于企业的其他投资或经营活动。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优化库存管理有助于企业快速响应市场变化，提高客户满意度，从而提升市场竞争力。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产成品库存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周转材料库存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用于生产过程中的原材料和零部件，具有品种多、数量大、占用资金多的特点。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已完成生产过程并等待销售的产品，其数量和价值相对稳定。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处于加工过程中的半成品，其数量和价值随着生产进度而变化。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用于辅助生产过程的低值易耗品，如包装物、劳保用品等，具有消耗快、价值低的特点。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确定库存策略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根据独立需求的评估结果，制定相应的库存策略，如定期订货、定量订货等。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识别独立需求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从销售历史、市场趋势、客户订单等方面识别出独立需求产品。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评估独立需求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对识别出的独立需求产品进行评估，包括需求量、需求稳定性、提前期等因素。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独立需求识别与评估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利用历史销售数据，通过时间序列分析方法预测未来需求。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分析影响需求的因素，建立因果关系模型，预测未来需求。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借助专家经验和判断，对未来需求进行预测。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库存需求预测方法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根据历史数据和预测结果，设定安全库存水平，以应对不确定性因素。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设定安全库存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根据实际需求情况，调整订货点，确保及时满足客户需求。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调整订货点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通过ABC分类法等方法，对库存进行优化，降低库存成本。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库存水平设定与调整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适用于需求稳定、可预测的商品：如日用品、标准件等。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订货周期固定：企业按照固定的时间间隔进行订货，如每周、每月等。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订货量不固定：根据库存水平、销售预测等因素，每次订货量可有所不同。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订货点固定：当库存水平下降到某一固定点时，触发订货。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订货量固定：每次订货的数量是预先设定的，与库存水平无关。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适用于需求不稳定、难以预测的商品：如时尚品、季节性商品等。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https://d.book118.com/266043223010010042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2024-09-09T06:02:00.776</cp:lastPrinted>
  <dcterms:created xsi:type="dcterms:W3CDTF">2024-09-08T22:02:00Z</dcterms:created>
  <dcterms:modified xsi:type="dcterms:W3CDTF">2024-09-08T22:02:03Z</dcterms:modified>
</cp:coreProperties>
</file>