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34E720A-46E3-41A5-848D-A28EF7B1CED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21692-6834-471C-BACC-4A516FF87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CB50A-B117-4C1F-B3E0-9D51B34A7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D283A-8415-4FB9-A34C-6A1B3FE47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85C27-F858-43FF-B8FB-1919D2987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8388D-1824-44F2-9689-4E8C9BA11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66AA68-D066-4F7C-991D-887CFF216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CEF08E-6917-4DF5-950A-F57CB0851A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D0E09-D92B-4488-A901-CBB39B78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0B41DE-B642-40D9-9185-4217A7C24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9DD38-D36F-4E6E-9FA1-502ED67E2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F46A9-ACE6-4D2C-8847-E060A2C65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E64F86D-98C3-4A57-94A3-8FE406CB607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C4FA1B1-A3A6-4882-915D-B47BDBB6EE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0440342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如何进行有效的企业团队激励和激励机制建设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作者：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仿宋"/>
                <a:ea typeface="仿宋"/>
              </a:rPr>
              <a:t>时间：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8892000" y="88956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企业团队激励和激励机制建设概述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员工激励需求分析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团队激励机制设计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激励机制实施与监督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激励机制效果分析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仿宋"/>
                <a:ea typeface="仿宋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第一章 企业团队激励和激励机制建设概述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企业团队激励的重要性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励是企业管理中至关重要的一环，它直接影响着团队的表现。有效的激励可以激发员工的积极性和潜力，从而提升团队的整体业绩，进而促进企业的长期发展。激励不仅仅是一种奖励，更是一种管理艺术，需要精心设计和合理执行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什么是有效的激励机制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清晰目标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激励机制的定义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公正公平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有效激励机制的特点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激励与绩效挂钩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设计有效激励机制的原则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激励机制建设的挑战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激励机制建设过程中会面临诸多挑战，例如员工拥有不同的需求和期望，需要个性化的激励方式；激励机制与企业文化需要相互协调，避免冲突；同时，激励机制的应具备灵活性和适应性，以应对变化和挑战。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团队凝聚力增强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有效的激励机制能增强团队的凝聚力和合作意识，促进团队协同合作，达成共同目标。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企业绩效提升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通过建立有效的激励机制，企业可以提升整体绩效，增强竞争力，实现持续发展。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建立有效的激励机制的益处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员工工作积极性提高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激励机制可以激发员工的工作热情，提高工作积极性，从而更好地完成工作任务。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企业团队激励的关键因素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确定明确的目标和任务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目标明确性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奖励制度、晋升机会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激励措施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个性化激励、激励公平性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激励策略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如何设计有效的激励机制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个性化激励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了解员工需求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公平激励机制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奖励制度建设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激励目标明确性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设立明确目标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75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有效激励机制对企业的影响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建立有效的激励机制不仅能够提升员工的工作积极性，更能增强团队的凝聚力和创造力，从而推动企业的发展。激励机制不应只关注短期效果，更要注重长期目标的实现，促进企业的可持续发展。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0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员工激励需求分析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不同员工的激励需求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提供专业指导和培训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新人员工的激励需求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提供公平竞争和奖励机制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高绩效员工的激励需求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提供晋升机会和挑战性工作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资深员工的激励需求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薪酬激励体系设计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基本工资、奖金、福利等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薪酬激励的分类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公平、激励性、竞争性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薪酬激励的设计原则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奖励与绩效挂钩，激励高绩效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薪酬激励与绩效考核的结合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非经济激励方法探讨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肯定员工的工作成绩与贡献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赞扬与鼓励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持续学习和个人成长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培训与发展机会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营造和谐、积极的工作氛围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工作环境与文化建设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4058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激励需求分析案例分析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11653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通过对公司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A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和公司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B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员工激励需求的分析，可以发现不同员工群体对激励的渴望是多样化的。有效的激励机制需要根据员工的需求定制，才能实现激励的最佳效果。总结和对比案例分析结果，可以为企业提供更好的激励实践建议。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激励需求分析案例分析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在员工激励的过程中，重要的是要了解员工的需求和动机，因此针对不同员工群体设计个性化的激励计划至关重要。通过案例分析可以深入了解员工的真实需求，从而制定更有效的激励策略。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36342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公司</a:t>
            </a: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B</a:t>
            </a: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员工激励需求分析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content"/>
          <p:cNvSpPr/>
          <p:nvPr/>
        </p:nvSpPr>
        <p:spPr>
          <a:xfrm>
            <a:off x="3497760" y="304092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团队合作和认可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具体的晋升路径和奖励机制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659700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总结与对比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content"/>
          <p:cNvSpPr/>
          <p:nvPr/>
        </p:nvSpPr>
        <p:spPr>
          <a:xfrm>
            <a:off x="6640920" y="304092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定制化激励计划更受员工欢迎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融合经济和非经济激励更加有效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4.title"/>
          <p:cNvSpPr/>
          <p:nvPr/>
        </p:nvSpPr>
        <p:spPr>
          <a:xfrm>
            <a:off x="9812520" y="191448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content"/>
          <p:cNvSpPr/>
          <p:nvPr/>
        </p:nvSpPr>
        <p:spPr>
          <a:xfrm>
            <a:off x="9812520" y="304092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激励需求分析案例分析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352800" y="191448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公司</a:t>
            </a:r>
            <a:r>
              <a:rPr lang="en-US" sz="1800" b="1" strike="noStrike" spc="-1">
                <a:solidFill>
                  <a:schemeClr val="dk1"/>
                </a:solidFill>
                <a:latin typeface="仿宋"/>
                <a:ea typeface="仿宋"/>
              </a:rPr>
              <a:t>A</a:t>
            </a:r>
            <a:r>
              <a:rPr lang="zh-CN" sz="1800" b="1" strike="noStrike" spc="-1">
                <a:solidFill>
                  <a:schemeClr val="dk1"/>
                </a:solidFill>
                <a:latin typeface="仿宋"/>
                <a:ea typeface="仿宋"/>
              </a:rPr>
              <a:t>员工激励需求分析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1.content"/>
          <p:cNvSpPr/>
          <p:nvPr/>
        </p:nvSpPr>
        <p:spPr>
          <a:xfrm>
            <a:off x="250200" y="304092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灵活的工作时间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提升空间和发展机会</a:t>
            </a:r>
            <a:endParaRPr lang="en-US" sz="12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仿宋"/>
                <a:ea typeface="仿宋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0" name="PlaceHolder 2"/>
          <p:cNvSpPr>
            <a:spLocks noGrp="1"/>
          </p:cNvSpPr>
          <p:nvPr>
            <p:ph type="title" idx="4294967295"/>
          </p:nvPr>
        </p:nvSpPr>
        <p:spPr>
          <a:xfrm>
            <a:off x="4226040" y="235980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章 团队激励机制设计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团队目标设定与激励机制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仿宋"/>
                <a:ea typeface="仿宋"/>
              </a:rPr>
              <a:t>关键绩效指标和时间节点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设定明确的团队目标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奖励多元化，公平公正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团队奖励体系建设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奖励与目标直接挂钩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仿宋"/>
                <a:ea typeface="仿宋"/>
              </a:rPr>
              <a:t>激励机制与团队目标的衔接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78886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仿宋"/>
                <a:ea typeface="仿宋"/>
              </a:rPr>
              <a:t>激励机制激发创新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191440" y="297432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仿宋"/>
                <a:ea typeface="仿宋"/>
              </a:rPr>
              <a:t>创新激励是激励机制中的关键环节，通过设计创新奖励，可以激发团队成员的创造力和积极性。案例分析是学习成功经验的好方法。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仿宋"/>
                <a:ea typeface="仿宋"/>
              </a:rPr>
              <a:t>促进团队合作与凝聚力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0389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协作共赢的核心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7552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团队合作的重要性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678456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共同价值观的建立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66524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团队凝聚力的构建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content.3.subtitle"/>
          <p:cNvSpPr/>
          <p:nvPr/>
        </p:nvSpPr>
        <p:spPr>
          <a:xfrm>
            <a:off x="407952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奖励团队共同完成的成果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title"/>
          <p:cNvSpPr/>
          <p:nvPr/>
        </p:nvSpPr>
        <p:spPr>
          <a:xfrm>
            <a:off x="393804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仿宋"/>
                <a:ea typeface="仿宋"/>
              </a:rPr>
              <a:t>鼓励团队协作的激励机制设计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4.subtitle"/>
          <p:cNvSpPr/>
          <p:nvPr/>
        </p:nvSpPr>
        <p:spPr>
          <a:xfrm>
            <a:off x="9489240" y="40982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仿宋"/>
                <a:ea typeface="仿宋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489960" y="22802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仿宋"/>
                <a:ea typeface="仿宋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https://d.book118.com/266044034222010103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22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仿宋</vt:lpstr>
      <vt:lpstr>DejaVu Sans</vt:lpstr>
      <vt:lpstr>Office Theme</vt:lpstr>
      <vt:lpstr>如何进行有效的企业团队激励和激励机制建设</vt:lpstr>
      <vt:lpstr>目录</vt:lpstr>
      <vt:lpstr>第一章 企业团队激励和激励机制建设概述</vt:lpstr>
      <vt:lpstr>企业团队激励的重要性</vt:lpstr>
      <vt:lpstr>什么是有效的激励机制</vt:lpstr>
      <vt:lpstr> </vt:lpstr>
      <vt:lpstr>建立有效的激励机制的益处</vt:lpstr>
      <vt:lpstr>企业团队激励的关键因素</vt:lpstr>
      <vt:lpstr>如何设计有效的激励机制</vt:lpstr>
      <vt:lpstr>有效激励机制对企业的影响</vt:lpstr>
      <vt:lpstr>第2章 员工激励需求分析</vt:lpstr>
      <vt:lpstr>不同员工的激励需求</vt:lpstr>
      <vt:lpstr>薪酬激励体系设计</vt:lpstr>
      <vt:lpstr>非经济激励方法探讨</vt:lpstr>
      <vt:lpstr>激励需求分析案例分析</vt:lpstr>
      <vt:lpstr> </vt:lpstr>
      <vt:lpstr>激励需求分析案例分析</vt:lpstr>
      <vt:lpstr>第3章 团队激励机制设计</vt:lpstr>
      <vt:lpstr>团队目标设定与激励机制</vt:lpstr>
      <vt:lpstr> </vt:lpstr>
      <vt:lpstr>促进团队合作与凝聚力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2024-09-29T07:06:04.572</cp:lastPrinted>
  <dcterms:created xsi:type="dcterms:W3CDTF">2024-09-28T23:06:04Z</dcterms:created>
  <dcterms:modified xsi:type="dcterms:W3CDTF">2024-09-28T23:06:06Z</dcterms:modified>
</cp:coreProperties>
</file>