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7EC0D-FB1B-4D13-86AE-94C0C4312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F4AB2-1F08-4AC3-880E-2B701832A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E5A63-FA5C-42B6-A17B-7C4613141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E9AB8-0C25-447C-8CAB-DB8F3FB16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C0A998-F112-491A-92BC-6000C22EA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E0568A-7546-4EFF-AE27-D7725736E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8496BA-7825-4667-92BF-385867091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0F754-BCB3-4151-AF04-710DAE0E5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B888F-C9D9-4F63-B437-F3558FEE3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59DA7-76C6-42AC-BDEB-D209B8239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D6F0C-787E-474E-988D-68F437F2C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44115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互联网新技术新业务安全评估指南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互联网新技术新业务概述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安全评估方法与流程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技术层面安全评估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业务层面安全评估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管理层面安全评估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应对新技术新业务带来的安全挑战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随着互联网技术的不断发展和创新，新技术新业务不断涌现，给网络安全带来了新的挑战。为了保障网络安全，需要对这些新技术新业务进行安全评估。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促进新技术新业务的健康发展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通过对新技术新业务的安全评估，可以发现其中存在的安全隐患和风险，及时进行整改和改进，从而促进新技术新业务的健康发展。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4" r="140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预防潜在的安全威胁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通过对新技术新业务的安全评估，可以及时发现潜在的安全威胁和漏洞，避免或减少安全事件的发生。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促进技术创新和业务发展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通过对新技术新业务的安全评估，可以为企业和组织提供科学、客观、全面的安全评价，有助于企业和组织更好地把握技术创新和业务发展的方向，推动新技术新业务的广泛应用。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增强社会信任和认可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对于涉及公众利益和国家安全的新技术新业务，通过安全评估可以增强社会对其的信任和认可，有利于新技术新业务的推广和应用。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提升网络安全水平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安全评估可以帮助企业和组织识别自身网络安全状况，发现存在的安全问题，及时采取相应措施加以改进，从而提升网络安全水平。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互联网新技术新业务概述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指近年来涌现的，对互联网发展具有重要影响的技术，如人工智能、大数据、云计算、区块链等。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基于新技术产生的互联网应用和服务，如智能语音交互、自动驾驶、在线教育、远程医疗等。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新业务定义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根据技术特性和应用领域，新技术新业务可分为云计算类、大数据类、人工智能类、物联网类、区块链类等。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新技术新业务定义及分类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新技术新业务呈现跨界融合、创新驱动、智能化升级等发展趋势，推动互联网产业不断变革和升级。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随着新技术新业务的不断发展和应用，将产生巨大的市场潜力和商业机会，成为推动经济发展的重要力量。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发展趋势及市场前景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新技术新业务的发展和应用带来了新的安全挑战，如数据泄露、网络攻击、恶意软件等，需要采取有效的安全措施进行防范和应对。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新技术新业务可能带来的风险包括技术风险、市场风险、法律风险等，需要进行全面的风险评估和管理。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安全挑战与风险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安全评估方法与流程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653" r="1965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通过对系统、应用或网络进行威胁建模，识别潜在的安全威胁和风险。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威胁建模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漏洞扫描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渗透测试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代码审计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利用自动化工具对目标系统进行漏洞扫描，发现其中存在的安全漏洞。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模拟攻击者的行为对目标系统进行渗透测试，验证系统安全防护的有效性。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对系统或应用的源代码进行审计，发现其中可能存在的安全漏洞或隐患。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确定评估的对象、范围和目的，明确评估的重点和关注点。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收集与评估目标相关的技术文档、安全策略、系统配置等信息。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选择评估方法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根据评估目标和收集的信息，选择合适的评估方法。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实施评估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按照选定的评估方法，对目标系统进行全面的安全评估。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分析结果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对评估结果进行分析，识别存在的安全问题和风险。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提供建议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根据分析结果，提供针对性的安全建议和解决方案。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安全评估流程梳理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在评估开始前，需要明确评估的目标和范围，避免评估过程中的盲目性和浪费。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明确评估目标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根据评估目标和实际情况，选择适合的评估方法，确保评估结果的准确性和有效性。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选择合适的评估方法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在评估过程中，需要对目标系统进行全面的安全评估，包括系统漏洞、应用漏洞、网络安全等方面。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实施全面的安全评估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在评估完成后，需要对结果进行深入分析，并提供针对性的安全建议和解决方案，帮助用户提升系统的安全防护能力。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分析结果并提供建议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关键步骤详解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技术层面安全评估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https://d.book118.com/266044115132010042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2024-09-10T01:32:12.549</cp:lastPrinted>
  <dcterms:created xsi:type="dcterms:W3CDTF">2024-09-09T17:32:12Z</dcterms:created>
  <dcterms:modified xsi:type="dcterms:W3CDTF">2024-09-09T17:32:14Z</dcterms:modified>
</cp:coreProperties>
</file>