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0E0C41-E6B8-4373-9124-9C64D5D06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FE89E-D228-4A25-A540-24A569154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DA859-4409-4273-ABE7-9340D62B9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31495D-D8D7-45AB-AC10-32FEC28AA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5EE109-0A9C-48DF-8198-098FE7C9D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B2D15A-C561-4DED-8BC5-7A49BE242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C5AA6A-9A8C-4CFA-A40E-A17E154B5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956A7B-2CE3-4CD9-ABD2-9D466C4C2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E02521-6056-48C4-B833-3CCC240D6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C031D-ADB4-4158-A940-57EF41152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7C1A69-1D5A-4002-AC20-D3A955AC3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0442432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安全管理制度对企业风险控制的作用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安全管理制度对企业风险控制的作用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安全管理制度的具体内容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安全管理制度的实施与优化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安全管理制度是指企业为了保障员工的人身安全和财产安全，预防和减少生产、经营活动中安全事故的发生，根据法律法规、行业标准和内部规定，制定的一系列管理措施和操作规程。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安全管理制度是企业安全管理的基础，是保障企业稳定发展和员工生命财产安全的必要条件。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安全管理制度能够有效地预防和减少生产、经营活动中安全事故的发生，保障员工的生命安全。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保障企业稳定发展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417" r="18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安全管理制度能够提高企业的安全管理水平，降低企业的经营风险，为企业稳定发展提供保障。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安全管理制度能够提高企业的社会形象和声誉，增强企业的市场竞争力。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随着社会经济的发展和企业安全管理水平的提高，安全管理制度也在不断演变和完善。从最初的安全生产管理规定，到现在的全面安全管理制度，安全管理制度的内涵和外延都在不断扩大。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安全管理制度的演变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目前，大多数企业都已经建立了比较完善的安全管理制度，并配备了专业的安全管理人员。同时，政府监管部门也加强了对企业安全管理的监管力度，推动了企业安全管理制度的完善和发展。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安全管理制度的演变和现状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安全管理制度对企业风险控制的作用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建立完善的风险识别机制，通过定期的风险评估和审查，准确识别企业面临的各种风险，包括市场风险、技术风险、财务风险等。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对识别出的风险进行量化和定性评估，确定风险的大小、发生概率和潜在影响，为制定风险防范措施提供依据。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根据风险评估结果，制定相应的风险防范措施，包括制定应急预案、建立风险应对小组、加强员工安全培训等，以降低风险发生的可能性。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在风险发生时，迅速启动应急预案，调动资源进行处置，减轻风险对企业的影响，降低损失。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688" r="176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风险防范与应对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859" r="288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376" r="2737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建立完善的风险监控体系，通过持续的监控和定期的风险评估，及时发现和解决潜在的风险问题，确保企业安全稳定运行。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风险监控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根据风险监控结果，对现有安全管理制度进行改进和完善，提高企业风险控制能力，降低未来可能面临的风险。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风险改进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风险监控与改进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安全管理制度的具体内容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安全政策与目标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制定明确的安全政策和目标，确保企业各级员工了解并遵循。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政策应涵盖企业安全管理的各个方面，包括人员、财产、环境等。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目标应具体、可衡量，并具有可实现性。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https://d.book118.com/266044243223010051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2024-09-17T21:32:34.689</cp:lastPrinted>
  <dcterms:created xsi:type="dcterms:W3CDTF">2024-09-17T13:32:34Z</dcterms:created>
  <dcterms:modified xsi:type="dcterms:W3CDTF">2024-09-17T13:32:36Z</dcterms:modified>
</cp:coreProperties>
</file>