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8CEF5-0E54-464C-8C49-57E0166A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95FAC-FD9F-44A3-AD92-1F40AB86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756C-B152-4885-8A97-D61E5E605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81461-1FE1-482F-9527-2BB17942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D51B7-5FB9-4488-99E6-A7535453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76436-40F7-4B3D-9EF5-C0730AA5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04179-FA5B-48E2-8CDE-0AB5A791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6C72B-049E-47FB-B58A-FDC6998E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45CA8-77FC-4EFF-9981-6E668CDE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1AF56-B2D6-46CB-9931-A1CCC905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6C43-98F6-41B8-84E6-D4E60F65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500050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CDASHStandards数据采集标准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CDASH标准实施指南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CDASH标准与其他相关标准的关系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CDASH标准在实际应用中的案例分析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明确CDASHStandards数据采集标准制定的初衷，即为提高临床研究数据的质量和一致性，促进数据共享和再利用。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随着临床研究领域的快速发展，数据采集和管理面临着越来越多的挑战，如数据不一致、重复采集、难以共享等问题，因此急需制定统一的数据采集标准。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标准化数据采集可以确保数据的准确性、完整性和一致性，从而提高临床研究的质量和可靠性。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降低研究成本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通过统一的数据采集标准，可以避免重复采集和处理数据，从而节省研究成本和时间。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促进数据共享和再利用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标准化数据采集有助于实现数据共享和再利用，推动临床研究的合作和交流。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CDASH（Clinical Data Acquisition Standards Harmonization）是一个致力于临床数据采集标准化工作的国际组织，旨在为全球临床研究提供统一、规范的数据采集标准。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CDASH标准包括一系列关于临床研究数据采集的规范和要求，涉及研究设计、数据采集、数据管理等方面。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CDASH标准已被广泛应用于全球范围内的临床研究项目中，为提高临床研究数据的质量和一致性发挥了重要作用。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CDASH标准简介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CDASH标准核心内容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明确术语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对CDASH标准中使用的专业术语进行明确定义，确保理解的一致性。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统一概念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对数据采集领域的相关概念进行统一，避免歧义和误解。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按照术语的属性和特点进行分类，方便查找和使用。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术语和定义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遵循国际通用的数据采集表单设计标准，确保表单的规范性和通用性。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表单设计应简洁明了，避免冗余和复杂，提高数据采集效率。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表单应具有一定的灵活性，能够适应不同场景和需求的数据采集。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保障数据采集过程中数据的安全性和隐私性。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数据采集表单设计原则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数据元素定义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制定统一的元数据标准，包括元数据的命名、描述、分类等。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元数据标准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数据字典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确保数据元素和元数据的准确性和完整性，提高数据质量。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明确每个数据元素的名称、定义、数据类型、取值范围等属性。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建立数据字典，对数据元素和元数据进行统一管理和维护。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数据元素和元数据标准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对数据采集流程进行全面梳理和优化，确保流程的顺畅和高效。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明确数据采集过程中各角色的职责和权限，确保流程的规范执行。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角色与职责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选择合适的数据采集工具和技术，提高数据采集的准确性和效率。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采集工具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建立数据采集质量控制机制，对采集的数据进行质量检查和评估。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数据采集流程规范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CDASH标准实施指南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实施前准备工作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了解CDASH标准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详细阅读并理解CDASH标准的内容和要求，包括数据采集、数据处理、数据质量等方面的规范。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评估现有系统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对现有的数据采集系统进行全面评估，确定是否符合CDASH标准的要求，以及需要进行哪些改进。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根据评估结果，制定详细的实施计划，包括实施目标、实施步骤、时间安排、资源分配等。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培训与沟通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对相关人员进行CDASH标准的培训，确保他们了解并遵循标准。同时，与相关部门和人员进行沟通，确保实施计划的顺利进行。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实施过程中的注意事项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数据采集的规范性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问题反馈与解决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数据处理的准确性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数据质量的监控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确保数据采集过程符合CDASH标准的要求，包括采集方法、采集时间、采集人员等方面。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对采集到的数据进行准确处理，确保数据的真实性和可靠性。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建立数据质量监控机制，对数据采集、处理、存储等环节进行实时监控，确保数据质量符合标准。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建立问题反馈机制，对实施过程中遇到的问题进行及时反馈和解决，确保实施计划的顺利进行。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https://d.book118.com/266050005030010052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2024-09-18T08:29:37.565</cp:lastPrinted>
  <dcterms:created xsi:type="dcterms:W3CDTF">2024-09-18T00:29:37Z</dcterms:created>
  <dcterms:modified xsi:type="dcterms:W3CDTF">2024-09-18T00:29:39Z</dcterms:modified>
</cp:coreProperties>
</file>