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E82C0-E451-45A5-A3AE-2CCE4108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9A4D8-AF55-4296-8AB6-C4F9F01D2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2D99D-BE91-4787-BAD1-5FEDB58E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7B1C4-6850-41C5-8243-EC88F426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52C18-56D0-477F-9940-D89B79A3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488E3-997B-4EF7-9A6C-FD864506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35757-0CE6-42C1-9688-C220E6837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46E80-87C6-4BBD-939C-D18D75AB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3F663-6080-418E-A57C-7CD61B89A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C953A-F8FF-4F33-A38E-8ECA0957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BA317-1E21-4DC8-A9F3-7D2A08DF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5104004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小儿推拿推荐语言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小儿推拿的好处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小儿推拿的推荐语言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小儿推拿的案例分享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小儿推拿的定义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小儿推拿是一种通过按摩特定穴位来治疗小儿疾病的自然疗法。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它通过刺激穴位、调和气血、平衡阴阳，达到增强小儿体质、预防和治疗疾病的目的。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现代医学对小儿推拿的认可度越来越高，其应用范围也在不断扩大。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小儿推拿起源于中国古代，已有数千年的历史。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在长期的医疗实践中，小儿推拿不断发展完善，逐渐形成了独特的理论体系和手法。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小儿推拿的历史与发展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小儿推拿以阴阳五行、脏腑经络等中医理论为基础，通过刺激穴位来调和气血、平衡阴阳。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小儿推拿具有安全、无副作用、疗效显著等特点，尤其适合小儿娇嫩肌肤和敏感体质。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小儿推拿还可以增强小儿免疫力、促进生长发育，具有很好的保健作用。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小儿推拿的原理与特点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小儿推拿的好处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04" b="18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07" b="22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促进小儿生长发育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促进骨骼发育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小儿推拿能够刺激身体的穴位，促进骨骼的生长和发育，有助于小儿长高。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促进肌肉生长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通过推拿按摩，可以促进肌肉的血液循环，刺激肌肉生长，增强小儿体质。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促进神经系统发育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推拿按摩能够刺激神经系统的发育，提高小儿的反应能力和智力水平。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通过推拿按摩，可以增强小儿的抵抗力，减少感冒、咳嗽等常见疾病的发生。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提高抵抗力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推拿能够调节小儿的免疫系统，使其更加稳定和健康，减少过敏和免疫系统疾病的发生。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调节免疫系统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定期进行小儿推拿，可以预防一些常见疾病的发生，如腹泻、便秘等。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增强小儿免疫力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消化不良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推拿能够促进小儿的消化功能，缓解消化不良、食欲不振等症状。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夜惊啼哭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针对小儿夜惊啼哭的情况，推拿按摩可以起到安抚情绪、缓解疼痛的作用。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通过推拿按摩，可以缓解小儿感冒引起的发热、咳嗽等症状，加速感冒的康复。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缓解小儿常见病症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小儿推拿需要家长的细心和耐心，通过推拿按摩可以增强家长与孩子之间的互动和沟通。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增强亲子互动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培养信任感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加深亲子感情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在推拿过程中，家长与孩子之间的亲密接触有助于培养孩子对家长的信任感。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通过共同参与小儿推拿，家长和孩子可以更加了解彼此，加深亲子之间的感情。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增进亲子关系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小儿推拿的推荐语言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https://d.book118.com/266051040042010032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2024-08-31T04:58:00.822</cp:lastPrinted>
  <dcterms:created xsi:type="dcterms:W3CDTF">2024-08-30T20:58:00Z</dcterms:created>
  <dcterms:modified xsi:type="dcterms:W3CDTF">2024-08-30T20:58:02Z</dcterms:modified>
</cp:coreProperties>
</file>