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2E6EC6-5C58-49C9-9EB7-6E6C474E88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DA3689-3F11-4F20-98E3-3797FF79E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382C70-8095-40C5-A6F3-5339A7D0C3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3CE787-08B6-4DCC-B7FB-345FF40F4C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EB62B4-5EB1-4867-8306-32E800E7C2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9259D7-A4B0-4AAE-A17F-DCFD261AAA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70F667-BCFC-495E-94AC-9E270B7AA9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0F64C6-B203-4EAA-A1B9-52F6DA9B6E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1D1F34-6B3A-4DAA-9192-6BFB3189B2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46EF13-3281-4E0F-8F1A-AA67980CC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824E22-4E90-4F44-9A30-0926A0EB68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05205422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财务管理制度中的财务预测与经营决策</a:t>
            </a:r>
          </a:p>
        </p:txBody>
      </p:sp>
      <p:sp>
        <p:nvSpPr>
          <p:cNvPr id="3" name="AutoShape 3"/>
          <p:cNvSpPr/>
          <p:nvPr/>
        </p:nvSpPr>
        <p:spPr>
          <a:xfrm>
            <a:off x="1172676" y="4354068"/>
            <a:ext cx="2056587"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t>
            </a:r>
            <a:endParaRPr lang="en-US" sz="1100"/>
          </a:p>
        </p:txBody>
      </p:sp>
      <p:sp>
        <p:nvSpPr>
          <p:cNvPr id="4" name="AutoShape 4"/>
          <p:cNvSpPr/>
          <p:nvPr/>
        </p:nvSpPr>
        <p:spPr>
          <a:xfrm>
            <a:off x="3773128" y="4354068"/>
            <a:ext cx="2077143"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财务预测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经营决策</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财务预测与经营决策的关系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财务管理制度中的财务预测与经营决策应用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未来展望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财务预测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719" r="22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财务预测是财务管理的重要环节，它是对企业未来财务状况和经营成果的预测。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预测对于企业来说具有重要意义，它可以帮助企业提前了解未来的财务状况和经营成果，从而更好地制定经营计划和决策。通过财务预测，企业可以发现潜在的风险和机会，及时调整经营策略，实现更好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财务预测的定义与重要性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财务预测的方法和技术多种多样，包括比例分析法、时间序列分析法、回归分析法等。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比例分析法是根据企业历史财务数据，通过分析各项财务指标之间的比例关系来进行预测。时间序列分析法则是将企业历史财务数据按照时间顺序进行排列，并分析数据随时间变化趋势来进行预测。回归分析法则是利用统计学原理，通过建立数学模型来预测未来的财务状况。不同的预测方法和技术适用于不同的情况，企业可以根据实际情况选择合适的方法和技术。</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财务预测的方法与技术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财务预测的步骤与流程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财务预测的步骤包括确定预测目标、收集数据、选择预测方法、建立模型、评估预测结果等。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确定预测目标后，企业需要收集相关的历史财务数据和业务数据。选择合适的预测方法和技术后，企业需要建立数学模型来对数据进行处理和分析。最后，企业需要对预测结果进行评估和修正，确保其准确性和可靠性。在整个过程中，企业需要保持数据的准确性和完整性，以确保预测结果的可靠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财务预测的准确性评估是衡量预测结果与实际结果之间的差异的重要环节。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进行财务预测时，企业需要对预测结果进行准确性评估。这可以通过比较预测结果与实际结果来实现。如果预测结果与实际结果差异较大，企业需要分析原因并修正预测模型和方法。准确性评估是财务预测的重要环节，它可以帮助企业了解预测模型的可靠性和精度，从而更好地指导经营决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财务预测的准确性评估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经营决策</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经营决策的定义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经营决策是指企业为了实现预定目标，对未来一定时期内有关生产经营活动的方向、目标、方针以及资源开发、产品结构调整等重大问题作出的选择和决定。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经营决策的重要性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经营决策的正确与否直接关系到企业的兴衰成败。正确的经营决策能够使企业抓住机遇，避开风险，赢得市场，实现经营目标；反之，错误的经营决策会使企业陷入困境，甚至导致破产。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8688" r="386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经营决策的定义与重要性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465" r="20465"/>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包括长期决策和短期决策、战略性决策和战术性决策、资本性决策和经营性决策等。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经营决策的目标是实现企业价值的最大化，通过优化资源配置、降低成本、提高生产效率、增强市场竞争力等手段，实现企业的可持续发展。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经营决策的类型与目标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经营决策的目标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经营决策的类型</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实施与监控</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实施方案，并对实施过程进行监控和调整。</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方案选择</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根据评估结果，选择最优方案，并制定实施计划。</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方案设计</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根据收集的信息，制定多个备选方案，并对每个方案进行评估和比较。</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确定问题</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明确企业面临的问题和挑战，确定决策的目标和范围。</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信息收集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收集与决策相关的信息，包括市场、竞争、技术等方面的数据。</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经营决策的制定过程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https://d.book118.com/266052054223010051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2024-09-17T21:34:05.992</cp:lastPrinted>
  <dcterms:created xsi:type="dcterms:W3CDTF">2024-09-17T13:34:06Z</dcterms:created>
  <dcterms:modified xsi:type="dcterms:W3CDTF">2024-09-17T13:34:08Z</dcterms:modified>
</cp:coreProperties>
</file>