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44A4B-5ED4-44FD-89E6-6AF0F49D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76BE80-4030-4F7D-8BC2-E6A1C8B13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4E19F9-016F-473C-902A-10F58E2FD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04588-5F48-4968-8239-58FE4AF51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C96483-3921-4423-A221-9F8F1F577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56A6EE-BA45-488E-88F8-AB87F8765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2513E2-8FF1-4377-86D2-A8B7F25A4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3CF27-1822-47AE-BA7B-7CD61A7F5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004C0-FC27-4F17-9510-B82FDD330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1F11F-FC58-455A-9E40-25322EF16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B3C0B-DE31-4234-966D-A400448D4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05320404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安全生产管理制度与安全督察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安全督察概述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安全督察的核心任务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安全生产管理制度与安全督察的关系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完善安全生产管理制度与安全督察的建议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2" b="2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安全生产管理制度是企业为保障员工人身安全、确保生产顺利进行而制定的一系列规章制度。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建立和实施安全生产管理制度，有助于企业规范生产流程、提高生产效率、降低事故风险，从而保障员工生命安全和企业财产安全。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1767" r="3176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明确各级管理人员和员工在安全生产中的职责和权利，形成全员参与的安全生产管理体系。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定期开展安全教育和培训活动，提高员工的安全意识和操作技能，确保员工具备必要的安全素质。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安全教育与培训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定期对生产现场进行安全检查，及时发现和消除安全隐患，确保生产环境安全可控。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安全检查与隐患排查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建立健全应急管理机制，制定应急预案并进行演练，确保在突发事件发生时能够及时、有效地进行救援和处理。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应急管理与救援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安全生产管理制度的体系结构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125" r="19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安全生产管理制度起源于工业革命时期，随着工业生产的快速发展和安全事故的频发，各国政府和企业开始重视安全生产管理，并逐渐形成了一套较为完善的管理制度。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随着科技的不断进步和企业管理水平的不断提高，安全生产管理制度也在不断发展和完善。未来，随着人工智能、大数据等技术的应用，安全生产管理将更加智能化、精细化。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安全督察概述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定义：安全督察是对企业、事业单位等组织的安全生产工作进行监督、检查、指导和服务的专业人员。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监督企业贯彻执行国家安全生产法律、法规和标准。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检查企业安全生产条件、设备设施安全和作业场所职业卫生情况。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指导企业建立健全安全生产管理制度和应急预案。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服务企业提高安全生产管理水平和应急能力。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安全督察的定义与职责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制定督察计划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确定督察对象、时间、内容和方式。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实施现场督察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深入企业现场，对安全生产工作进行全面细致的检查。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安全督察的工作流程与规范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发现问题并提出整改要求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对发现的问题进行记录，并要求企业在规定时间内完成整改。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跟踪整改情况并反馈结果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对企业整改情况进行跟踪，确保问题得到解决，并向相关部门反馈督察结果。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安全督察的工作流程与规范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安全督察的工作流程与规范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严格保密制度，不得泄露被督察单位的商业秘密和机密信息。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遵守国家法律法规和职业道德规范。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客观公正、实事求是地反映被督察单位的安全生产情况。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社会化参与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越来越多的社会力量参与到安全督察工作中，形成了政府、企业和社会共同参与的多元化安全监管格局。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安全督察制度起源于20世纪初的工业生产领域，随着工业革命的推进和安全生产意识的提高，逐渐在各国得到普及和发展。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随着全球经济一体化的加深，安全督察制度逐渐走向国际化，各国纷纷建立符合国际标准的安全督察体系。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随着互联网、大数据等信息技术的发展，安全督察工作逐步实现信息化、智能化，提高了工作效率和准确性。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安全督察的历史与发展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安全生产管理制度的核心内容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建立安全生产责任追究制度，对发生的安全事故进行责任倒查，追究相关人员的责任。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明确各级管理人员和操作人员的安全职责和权限，形成全员参与的安全生产责任体系。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定期对各级人员的安全职责履行情况进行考核，落实奖惩措施。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对新入职员工进行三级安全教育，提高员工的安全意识和操作技能。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定期组织在岗员工进行安全培训，加强员工的安全知识和应急能力。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对特种作业人员进行专门的培训，确保其具备相应的安全操作技能。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安全教育与培训制度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https://d.book118.com/266053204042010045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2024-09-13T22:43:58.361</cp:lastPrinted>
  <dcterms:created xsi:type="dcterms:W3CDTF">2024-09-13T14:43:58Z</dcterms:created>
  <dcterms:modified xsi:type="dcterms:W3CDTF">2024-09-13T14:44:00Z</dcterms:modified>
</cp:coreProperties>
</file>