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43416-87D4-410A-A41A-B135A076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C378C-FF11-4D8C-9A8D-492CECA20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F0C6F-800A-4100-A3EC-CB84FAED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0E3E8-2B43-46FB-A5BB-E849F043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03743-8A90-4235-927E-D7946337A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D3E0B-B9C9-4486-95D7-7917C43C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1D7AF-8A45-4613-B846-602BE737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73CF0-C8CC-4E69-8A74-61BF8822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FDB3C-FCFB-46FA-AF8B-10C1429BE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F1587-21B6-46BF-B136-440145064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6B04E-8B06-490A-9C78-133CBE72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54010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突发气胸的急诊科病人的护理指南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病人教育和家属指导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护理记录和交接班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强调突发气胸的紧急性和危险性，提高医护人员对突发气胸的认识和重视程度。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提供针对突发气胸急诊科病人的全面护理指南，确保病人在急诊科得到及时、有效的救治和护理。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47" b="166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突发气胸概述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突发气胸是指气体在胸膜腔内异常积聚，导致肺组织受压而引起呼吸困难的一种急症。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突发气胸的典型症状包括胸痛、呼吸困难、咳嗽等，严重者可出现休克甚至危及生命。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突发气胸的常见原因包括肺部疾病（如肺气肿、肺大泡等）、胸部外伤、医源性因素（如胸腔穿刺等）等。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了解病人是否有肺部疾病、外伤、手术史等相关病史。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注意病人是否有胸痛、呼吸困难、咳嗽、发绀等症状。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检查病人胸部是否有压痛、皮下气肿、气管移位等体征。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持续监测病人心率和心律，及时发现心律失常等异常情况。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心率与心律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观察病人呼吸频率和深度，评估呼吸困难程度。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呼吸频率与深度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定期测量血压和血氧饱和度，了解病情严重程度。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血压与血氧饱和度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询问病人疼痛部位和性质，判断疼痛是否与气胸相关。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疼痛部位与性质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采用疼痛评分量表评估病人疼痛程度，为后续治疗提供依据。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观察疼痛是否影响病人呼吸，及时采取措施缓解疼痛。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疼痛对呼吸的影响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监测呼吸频率和深度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密切观察病人的呼吸频率、深度和节律，及时发现异常情况并采取相应措施。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立即给予高流量吸氧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对于突发气胸的病人，首要任务是保持呼吸道通畅，给予高流量吸氧，以缓解呼吸困难。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鼓励病人深呼吸和咳嗽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指导病人进行深呼吸和有效咳嗽，有助于排出呼吸道内的分泌物，保持呼吸道通畅。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给予镇痛药物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根据疼痛评估结果，遵医嘱给予适当的镇痛药物，如非甾体类抗炎药（NSAIDs）或阿片类药物。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通过疼痛评估工具，如视觉模拟评分法（VAS）或数字评分法（NRS），对病人的疼痛程度进行准确评估。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辅助镇痛措施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除了药物治疗外，还可以采取一些辅助镇痛措施，如局部冷敷、按摩等，以缓解病人的疼痛不适。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87" r="1928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评估心理状态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通过与病人交流，观察其情绪变化和行为表现，评估其心理状态和需求。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针对病人可能出现的焦虑、恐惧等心理问题，给予关心、安慰和支持，增强其信心和勇气。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如果病人的心理问题较为严重，超出了护士的处理能力范围，应及时寻求专业心理医生的帮助。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https://d.book118.com/266054010115010052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2024-09-18T21:26:29.690</cp:lastPrinted>
  <dcterms:created xsi:type="dcterms:W3CDTF">2024-09-18T13:26:29Z</dcterms:created>
  <dcterms:modified xsi:type="dcterms:W3CDTF">2024-09-18T13:26:31Z</dcterms:modified>
</cp:coreProperties>
</file>