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42CA8F-5339-44A4-BE22-6BC8E1222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A739B-A34B-42DA-BEE3-97F8E1F71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43537B-99BD-4466-ACC8-D8ED62DCE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BA03C5-DCE1-4852-BBFE-5055AF6041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1F4B5F-24FB-496E-8A01-6FCD8FECEE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23E75E-2D4B-413A-85CC-F36F6EA35A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E51499-B897-4AF1-A181-62544ED221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ABB6F8-8FF8-47F8-91D4-B4C15E59E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55988-0917-48BB-BC56-9CAC59EA3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F50E6-A340-480E-8E89-07DDC9A46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3107CB-9B9E-4404-BEE8-14F9EE8880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5410015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探索游戏在幼儿学习中的作用与运用</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游戏在幼儿学习中的重要性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游戏在幼儿学习中的应用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游戏在幼儿学习中的挑战与解决方案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游戏在幼儿学习中的未来展望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游戏在幼儿学习中的重要性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游戏通常具有趣味性和挑战性，能够激发幼儿的好奇心，促使他们主动探索和学习新知识。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好奇心驱动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体验式学习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14625" r="14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培养专注力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通过游戏，幼儿能够亲身体验知识，加深对事物的理解，提高学习兴趣和积极性。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游戏有助于培养幼儿的专注力和持久性，使他们能够更深入地探索和学习。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激发幼儿学习兴趣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游戏中的合作元素可以帮助幼儿学习团队合作，培养沟通、协调和解决问题的能力。</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4292" r="42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团队合作</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游戏中的互动环节能够让幼儿学习如何与人交往，培养礼貌、分享和互助等社交技巧。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社交技巧</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游戏中的冲突和矛盾有助于培养幼儿解决冲突和协商解决问题的能力。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解决冲突</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培养幼儿社交技能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797" b="679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促进幼儿身心发展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身体锻炼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游戏中的运动元素能够促进幼儿的身体健康和骨骼发育，增强身体素质。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心理素质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通过游戏中的挑战和困难，幼儿可以学习如何面对挫折、克服困难，提高心理素质。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创造力发展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游戏能够激发幼儿的想象力和创造力，培养他们的创新思维和艺术表达能力。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游戏在幼儿学习中的应用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srcRect t="6351" b="635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教育游戏的目标应与幼儿教育目标相一致，帮助幼儿掌握基础知识和技能。</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目标明确</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游戏内容应涵盖多个领域，包括语言、数学、科学、社交等，以促进幼儿的全面发展。</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内容丰富</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游戏的难度应适应幼儿的认知水平，既不过于简单也不过于复杂，以保持幼儿的兴趣和挑战性。</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难度适中</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游戏应具有良好的互动性，鼓励幼儿与游戏互动，与其他幼儿互动，以及与教师互动。</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互动性强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教育游戏的设计与开发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通过扮演故事中的角色，让幼儿在游戏中学习语言的表达和理解。</a:t>
            </a:r>
          </a:p>
        </p:txBody>
      </p:sp>
      <p:pic>
        <p:nvPicPr>
          <p:cNvPr id="6" name="Picture 6"/>
          <p:cNvPicPr>
            <a:picLocks noChangeAspect="1"/>
          </p:cNvPicPr>
          <p:nvPr/>
        </p:nvPicPr>
        <p:blipFill>
          <a:blip r:embed="rId2"/>
          <a:srcRect l="16167" r="16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故事角色扮演</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教师给出词汇，幼儿接着说出一个与前一个词汇相关的词汇，锻炼幼儿的词汇联想和表达能力。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词汇接龙</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417" r="8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通过拼图游戏，让幼儿学习单词和句子，同时锻炼他们的手眼协调能力和空间认知能力。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拼图游戏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游戏在语言学习中的应用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图形拼图游戏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通过不同形状的拼图游戏，让幼儿学习图形的分类、识别和组合。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数字教育游戏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通过数字的教育游戏，让幼儿学习数数、加减乘除等基础数学知识。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时间管理游戏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通过时间管理游戏，让幼儿学习时间概念，了解时间的重要性，培养他们的时间管理能力。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t="10375" b="10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417" r="74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7417" r="74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游戏在数学学习中的应用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https://d.book118.com/266054100154010055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2024-09-23T07:31:08.804</cp:lastPrinted>
  <dcterms:created xsi:type="dcterms:W3CDTF">2024-09-22T23:31:08Z</dcterms:created>
  <dcterms:modified xsi:type="dcterms:W3CDTF">2024-09-22T23:31:10Z</dcterms:modified>
</cp:coreProperties>
</file>