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2376A-5934-42C4-BCAE-7EC075AFA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363D9-60B0-4084-8E3A-A8BBB24B1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69B06-A688-42BE-A893-EC3B1704E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00A67-C302-489A-9E35-70030E1F8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B703C7-D3E2-416B-91BF-35593B342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DD9F11-E3AE-4592-B951-A1C16AA6F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EB3C3-7829-499C-B058-F10E76F0A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45868-9AA6-4E6C-AF4F-978461387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310FF-A89B-4643-A79C-1AD293CD9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0FC72-A4AC-4C06-9FB6-2A78D999B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FCA2A-5A27-4C93-A70F-F6FBD767D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541011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某公司保卫管理制度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保卫管理概述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保卫管理制度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保卫管理实施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保卫管理案例分析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保卫管理挑战与对策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保卫管理概述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50" r="124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保卫管理是指通过制定和执行一系列安全措施和策略，确保公司资产、员工和信息安全，防止或减少潜在威胁和损失的过程。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保卫管理定义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保卫管理对于公司的稳定运营和持续发展至关重要。它能够保护公司的核心资产和业务连续性，降低安全风险，提高员工和客户的安全感，增强公司的声誉和竞争力。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保卫管理的定义与重要性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保卫管理的目标是确保公司的安全、稳定和可持续发展，保护员工、客户和公司的利益，防范和应对各种安全威胁和风险。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采取综合性的管理手段和技术措施，确保各个层面的安全。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保卫管理应遵循以下原则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依法合规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遵守国家法律法规和行业标准，确保公司的安全管理制度和措施合法有效。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注重预防安全事件的发生，通过风险评估和预防措施降低潜在风险。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科学高效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运用科学的方法和先进的技术手段，提高保卫管理的效率和效果。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保卫管理的目标与原则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公司应设立专门的保卫管理部门或指定专人负责保卫管理工作，形成清晰的组织架构和职责分工。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保卫管理部门或负责人应承担以下职责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保卫管理的组织架构与职责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负责公司的安全风险评估和预防工作，及时发现和解决潜在的安全问题。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监督和检查公司的安全管理工作，确保其得到有效执行和落实。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保卫管理的组织架构与职责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组织和协调公司的应急响应工作，确保在紧急情况下能够迅速、有效地应对。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开展安全宣传和培训活动，提高员工的安全意识和技能水平。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保卫管理制度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明确各级领导、保卫部门和员工在保卫工作中的职责和权利，形成全员参与、齐抓共管的保卫工作格局。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保卫工作责任制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建立健全治安防范机制，制定防范措施，加强对外来人员、车辆和物品的管理，确保公司内部治安秩序稳定。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治安防范制度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遵守国家消防法规，制定消防安全管理制度和应急预案，加强消防设施和器材的维护管理，提高员工消防安全意识。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消防安全制度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保卫管理的基本制度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监控报警制度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建立完善的监控报警系统，对公司内部重要区域进行实时监控，发现异常情况及时报警并处理。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严格控制人员、车辆和物品的出入，对来访者进行登记和核实身份，防止不法分子混入公司内部。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巡逻检查制度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定期对公司内部进行巡逻检查，及时发现和处理安全隐患，确保公司内部安全无虞。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保卫管理的具体制度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报警处理流程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接到报警后，保卫人员应立即赶往现场核实情况，及时报警并协助警方处理案件。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突发事件处置流程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制定突发事件应急预案，明确应急处置程序和责任人，确保在突发事件发生时能够迅速、有效地应对。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定期对公司内部进行安全检查，包括消防设施、电器设备、危险品等方面，确保各项安全措施得到有效执行。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保卫管理的操作流程与规范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保卫管理实施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落实责任制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明确各级领导、部门和员工的保卫职责，形成齐抓共管的良好局面。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通过培训、宣传栏、安全月活动等多种形式，提高全员安全意识和防范能力。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制定年度保卫工作计划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明确保卫目标、任务分工、时间节点和预期成果。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保卫管理的工作计划与执行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定期开展安全检查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对重点部位、关键环节进行全面排查，及时发现和消除安全隐患。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建立评估机制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对保卫工作成果进行定期评估，总结经验教训，提出改进意见。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强化监督考核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将保卫工作纳入绩效考核体系，对失职渎职行为进行严肃处理。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保卫管理的检查与评估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https://d.book118.com/266054101114010045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2024-09-14T04:59:37.603</cp:lastPrinted>
  <dcterms:created xsi:type="dcterms:W3CDTF">2024-09-13T20:59:37Z</dcterms:created>
  <dcterms:modified xsi:type="dcterms:W3CDTF">2024-09-13T20:59:39Z</dcterms:modified>
</cp:coreProperties>
</file>