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60D0E5-5249-4554-9F59-951173539D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0C6848-0F99-429B-8C3A-CB01B0D444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A05A6E-002B-471C-826D-7AFE58998B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DC52D9-8527-4FA2-946A-71A48E323B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5F6E5A-E492-4027-9DA8-8144B7498C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72DDE1-A62E-45B2-8A5F-ACE8C6CB763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588B21-B4C3-4B32-B773-734C73A1DBD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61B195-64D3-4194-A29A-62038433A1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DAAFAD-A42D-4D2D-AE15-C62CB0E833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872472-4DCB-4131-8F23-13867D4AC9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5BF0A2-FD6B-4509-979D-526A127379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6054225030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525" b="1">
                <a:solidFill>
                  <a:srgbClr val="FFFDFD">
                    <a:alpha val="100000"/>
                  </a:srgbClr>
                </a:solidFill>
                <a:latin typeface="Microsoft Yahei"/>
                <a:ea typeface="Microsoft Yahei"/>
                <a:cs typeface="Microsoft Yahei"/>
              </a:rPr>
              <a:t>建立有效的员工安全培训反馈机制 提升培训效果</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rgbClr val="FFFFFF">
                    <a:alpha val="100000"/>
                  </a:srgbClr>
                </a:solidFill>
                <a:latin typeface="Microsoft Yahei"/>
                <a:ea typeface="Microsoft Yahei"/>
                <a:cs typeface="Microsoft Yahei"/>
              </a:rPr>
              <a:t>汇报人：</a:t>
            </a:r>
          </a:p>
        </p:txBody>
      </p:sp>
      <p:sp>
        <p:nvSpPr>
          <p:cNvPr id="8" name="TextBox 8"/>
          <p:cNvSpPr txBox="1"/>
          <p:nvPr/>
        </p:nvSpPr>
        <p:spPr>
          <a:xfrm>
            <a:off x="6155002"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rgbClr val="FFFFFF">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引言</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员工安全培训反馈机制的重要性</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如何建立有效的员工安全培训反馈机制</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提升员工安全培训效果的措施</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案例分析</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引言</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2075" b="32075"/>
          <a:stretch>
            <a:fillRect/>
          </a:stretch>
        </p:blipFill>
        <p:spPr>
          <a:xfrm>
            <a:off x="0" y="1477241"/>
            <a:ext cx="12193201" cy="4371348"/>
          </a:xfrm>
          <a:prstGeom prst="rect">
            <a:avLst/>
          </a:prstGeom>
        </p:spPr>
      </p:pic>
      <p:sp>
        <p:nvSpPr>
          <p:cNvPr id="3" name="AutoShape 3"/>
          <p:cNvSpPr/>
          <p:nvPr/>
        </p:nvSpPr>
        <p:spPr>
          <a:xfrm>
            <a:off x="7868425" y="4586931"/>
            <a:ext cx="4324775" cy="126165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65027" y="4586931"/>
            <a:ext cx="1003399" cy="1261658"/>
          </a:xfrm>
          <a:prstGeom prst="rect">
            <a:avLst/>
          </a:prstGeom>
          <a:solidFill>
            <a:srgbClr val="404040">
              <a:alpha val="100000"/>
            </a:srgb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5" name="TextBox 5"/>
          <p:cNvSpPr txBox="1"/>
          <p:nvPr/>
        </p:nvSpPr>
        <p:spPr>
          <a:xfrm>
            <a:off x="7992463" y="4527198"/>
            <a:ext cx="4076700"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FFFEFE">
                    <a:alpha val="100000"/>
                  </a:srgbClr>
                </a:solidFill>
                <a:latin typeface="Microsoft Yahei"/>
                <a:ea typeface="Microsoft Yahei"/>
                <a:cs typeface="Microsoft Yahei"/>
              </a:rPr>
              <a:t>建立有效的员工安全培训反馈机制，以提高员工安全意识，降低事故发生率，提升企业整体安全水平。</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a:t>
              </a:r>
            </a:p>
          </p:txBody>
        </p:sp>
      </p:grpSp>
      <p:sp>
        <p:nvSpPr>
          <p:cNvPr id="28" name="Freeform 28"/>
          <p:cNvSpPr/>
          <p:nvPr/>
        </p:nvSpPr>
        <p:spPr>
          <a:xfrm>
            <a:off x="7084983" y="4936017"/>
            <a:ext cx="563486" cy="56348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500">
                <a:solidFill>
                  <a:schemeClr val="dk1">
                    <a:alpha val="100000"/>
                  </a:schemeClr>
                </a:solidFill>
                <a:latin typeface="Microsoft Yahei"/>
                <a:ea typeface="Microsoft Yahei"/>
                <a:cs typeface="Microsoft Yahei"/>
              </a:rPr>
              <a:t>随着企业规模的不断扩大和生产活动的日益复杂，员工安全问题越来越受到关注。然而，传统的安全培训方式往往缺乏有效的反馈机制，导致培训效果不佳。因此，建立有效的员工安全培训反馈机制成为了迫切的需求。</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员工安全培训反馈机制的重要性</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1167" r="11167"/>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员工安全意识是保障企业安全生产的重要前提，通过有效的反馈机制，可以让员工更加深入地理解安全知识和技能，增强安全意识，从而在工作中更加注重安全。</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反馈机制可以及时纠正员工的错误行为和意识，提高员工对安全问题的敏感度和应对能力，使员工在遇到安全问题时能够迅速做出正确的反应。</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提高员工安全意识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提升企业安全管理水平</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有效的员工安全培训反馈机制可以帮助企业及时发现和解决安全问题，提高安全管理水平。</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通过反馈机制，企业可以全面了解员工的安全培训情况，针对性地制定更加科学合理的安全培训计划和方案，提高安全培训的效果和质量。</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员工安全培训反馈机制可以有效减少安全事故的发生，保障企业的正常生产和员工的生命财产安全。</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通过反馈机制，企业可以及时发现和纠正员工的违章行为和不当操作，降低事故发生的概率，同时也可以及时处理和应对突发事件，减少事故的损失。</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减少安全事故的发生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如何建立有效的员工安全培训反馈机制</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问卷内容应涵盖员工对安全培训的满意度、培训内容的实用性、培训方式的接受度等方面，以便全面了解员工的反馈意见。</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问卷设计应简洁明了，避免过于复杂或模糊不清的问题，以免影响员工的回答意愿和准确性。</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针对不同岗位和部门的员工，可以设计具有针对性的反馈问卷，以便更好地了解他们的需求和意见。</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设计合理的反馈问卷</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对于评估结果不理想的员工，可以进行进一步的辅导和训练，以提高他们的安全意识和技能水平。</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定期评估还可以帮助企业及时发现安全培训中存在的问题和不足，以便及时进行调整和改进。</a:t>
            </a:r>
          </a:p>
        </p:txBody>
      </p:sp>
      <p:pic>
        <p:nvPicPr>
          <p:cNvPr id="7" name="Picture 7"/>
          <p:cNvPicPr>
            <a:picLocks noChangeAspect="1"/>
          </p:cNvPicPr>
          <p:nvPr/>
        </p:nvPicPr>
        <p:blipFill>
          <a:blip r:embed="rId2"/>
          <a:srcRect l="12456" r="12456"/>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定期评估员工安全培训的效果，可以通过考试、观察、问卷调查等方式进行，以便了解员工的安全意识和技能水平。</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定期进行员工安全培训效果评估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https://d.book118.com/266054225030010054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39</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2024-09-21T03:44:30.494</cp:lastPrinted>
  <dcterms:created xsi:type="dcterms:W3CDTF">2024-09-20T19:44:30Z</dcterms:created>
  <dcterms:modified xsi:type="dcterms:W3CDTF">2024-09-20T19:44:32Z</dcterms:modified>
</cp:coreProperties>
</file>