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3D4612-E5CD-455B-AEE2-449CA8BCFE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8E957C-56A0-49FA-91B3-B2BC89D2F5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A3EBCF-8ED7-45F2-880C-E7329BEE54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17D166-6B81-42AE-91B7-3BEBCF009A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C7C11F7-BAF5-4F12-AAAB-2E99085ADD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5DB86C4-6018-4F9D-82B7-53C9913146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9CEFFE0-9838-4343-ABD6-16537EF39A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8ADED1-754F-40E0-9FC6-0B8522F70B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CB83E1-E027-4F56-A908-46FBC53BED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658F18-2786-4F09-AD71-1ED823E115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CFA820-67B5-47EB-86B2-A2AC0FC2A6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6100121034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中班安全手册教案及反思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安全教育教案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安全教育实施过程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安全教育效果评估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安全教育改进措施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安全教育教案反思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安全教育教案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使幼儿掌握基本的安全知识，了解常见的安全隐患和应对措施。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知识目标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能力目标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情感态度目标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培养幼儿自我保护的能力，提高其安全意识和应对突发情况的能力。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培养幼儿对安全问题的关注和重视，树立安全第一的观念。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安全教育目标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009" r="1500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安全教育内容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教育幼儿了解交通规则，知道如何安全过马路、乘坐交通工具等。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介绍火灾的危害和预防措施，教育幼儿如何使用灭火器等消防设备。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教育幼儿养成健康的饮食习惯，了解食品卫生知识和食物中毒的预防。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教育幼儿了解溺水的危害，掌握防溺水的基本技能和自救方法。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交通安全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消防安全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食品安全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防溺水教育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讲解示范法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情境模拟法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游戏法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案例分析法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安全教育方法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教师通过讲解和示范，让幼儿了解安全知识和技能。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通过模拟实际情境，让幼儿亲身体验并掌握应对突发情况的方法。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通过设计安全教育游戏，让幼儿在游戏中学习安全知识，提高自我保护能力。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通过分析真实案例，让幼儿认识到安全问题的重要性和危害性。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安全教育实施过程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总结词：详细讲解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详细描述：通过课堂讲解的方式，向中班学生传授基础的安全知识和技能，包括交通安全、消防安全、防溺水安全等方面的内容。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课堂讲解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总结词：互动交流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详细描述：在安全教育过程中，采用互动问答的方式，引导学生思考和回答与安全相关的问题，增强学生的参与感和记忆效果。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互动问答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总结词：实例解析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详细描述：通过分析实际发生的案例，让学生了解安全事故发生的原因和后果，引导学生从中吸取教训，提高自身的安全意识和防范能力。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安全教育效果评估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定期进行课堂小测验，检查学生对安全知识的掌握情况。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课堂小测验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期末时进行全面的安全知识考试，评估学生的学习成果。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期末考试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在教学过程中，随机抽取学生进行安全知识问答，及时发现并纠正学生的误解。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随堂测试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测试与考试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https://d.book118.com/266100121034010035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2024-09-04T21:12:28.196</cp:lastPrinted>
  <dcterms:created xsi:type="dcterms:W3CDTF">2024-09-04T13:12:28Z</dcterms:created>
  <dcterms:modified xsi:type="dcterms:W3CDTF">2024-09-04T13:12:30Z</dcterms:modified>
</cp:coreProperties>
</file>