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1AAB-F0D8-4E3E-95D4-F50C726D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71AF-4F1D-4D6F-AA77-1A89AD55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A9262-C93B-46DB-9BD6-6B2AED86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CDB27-F160-4C24-A26E-2388380A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84CEC-E90C-4953-BA39-F9B3767E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019BB-1130-4A7A-92D2-7E8891D5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648E1-7198-45AF-8411-2B8635C1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41F92-DCF7-4E0C-A28A-0DE64E60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03C90-A664-4DC4-A2BA-A5085A552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17DEC-8F2A-409D-BFFC-F5652300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AFB58-414E-41D6-BE4D-6CD12BF0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01143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3950" cy="21431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智慧农业电商平台整体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0050" cy="466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提供农业全产业链服务，包括种植、养殖、加工、销售等环节。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农业全产业链服务平台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推广农业科技，提高农业生产效率，降低生产成本。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农业科技推广平台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提供农业金融服务，解决农业经营者的融资难题。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农业金融服务平台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通过引入先进的农业科技和智能化设备，提高农业生产效率。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促进农业转型升级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推动传统农业向现代农业转型升级，实现农业可持续发展。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通过优化农产品销售渠道和提高农产品附加值，增加农民收入。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降低农业经营风险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通过智能化监测和预警，降低农业生产风险。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促进农业科技创新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推动农业科技创新和成果转化，提升农业整体竞争力。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提升农业产业链协同效率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通过平台整合农业产业链资源，实现各环节的高效协同。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125" b="61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提供计算、存储、网络等基础资源，确保平台的稳定性和可用性。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平台服务层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业务应用层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用户界面层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提供应用容器、中间件、消息队列等平台服务，支持应用的快速开发和部署。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根据农业电商的业务需求，构建相应的业务应用，如农产品交易、物流管理、供应链金融等。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提供用户友好的界面和交互方式，包括PC端、移动端、小程序等多种形式。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农产品交易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提供农产品在线交易功能，支持多种交易模式，如拍卖、一口价、团购等。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农业资讯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发布农业相关的政策、技术、市场等信息，帮助用户了解行业动态。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提供农业技术咨询服务，邀请农业专家在线解答用户问题。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农产品追溯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实现农产品的追溯管理，为用户提供农产品从生产到销售的全过程信息。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31" r="5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通过物联网设备、人工录入等方式采集各类数据，包括农产品生产、销售、物流等数据。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采用分布式存储系统，对数据进行高效存储和备份，确保数据的安全性和可靠性。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利用大数据技术对采集的数据进行清洗、分析和挖掘，为业务决策提供支持。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将处理后的数据以可视化形式展示给用户，同时支持数据导出和共享功能。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将农产品按照蔬菜、水果、粮食等类别进行分类，方便用户浏览和选择。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农产品分类展示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提供在线下单、支付、物流追踪等交易服务，简化购买流程，提高交易效率。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在线交易功能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利用物联网技术，实现农产品从生产到销售全过程的追溯，保障食品安全。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农产品溯源系统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农产品交易功能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农业政策资讯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发布国家农业政策、农业行业动态等信息，帮助用户了解行业趋势。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提供农业种植、养殖等技术知识，提高用户农业生产水平。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农业市场行情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分析农产品市场价格、供需情况等信息，为用户决策提供支持。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农业资讯服务功能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为农户和涉农企业提供贷款服务，解决资金短缺问题。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农业贷款服务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提供农业保险产品，降低农业生产风险。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农业保险服务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提供安全、便捷的支付和结算服务，满足农业交易的支付需求。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农业支付结算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农业金融服务功能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https://d.book118.com/266101143201010032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2024-08-31T23:31:32.276</cp:lastPrinted>
  <dcterms:created xsi:type="dcterms:W3CDTF">2024-08-31T15:31:32Z</dcterms:created>
  <dcterms:modified xsi:type="dcterms:W3CDTF">2024-08-31T15:31:34Z</dcterms:modified>
</cp:coreProperties>
</file>