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F21D3E-C16A-45F4-BBA5-45409940B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2DF1C1-D3FD-4377-8F6C-F997DAF23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B0F0FD-B4E1-4D87-B431-33854632F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E3129C-02B7-41F2-AFA9-DE376AA430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98C2AF-F72D-4979-B560-E0AB06A187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12B780-77D6-48C6-A00F-CAE2C0A004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882D32-F02D-4F64-9B46-16A1FAE3B32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2DAE5C-EBDC-4D74-94F6-91137D6FAE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F35C56-76EF-43BD-A50B-3C1581ED3B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BE3098-1D1B-4B0B-A1DC-411E4AC72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12F5A9-CBDA-4972-BC0B-66BDEFF777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10302102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《肌肉骨骼危害预防》PPT课件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肌肉骨骼危害概述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肌肉骨骼危害的预防策略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常见肌肉骨骼疾病的预防与治疗</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工作场所的肌肉骨骼危害预防措施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个人层面的肌肉骨骼危害预防措施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肌肉骨骼危害概述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9939" r="399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肌肉骨骼危害是指由于工作或生活中的重复性或过度用力活动对肌肉、骨骼和关节造成的损伤或疾病。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肌肉骨骼危害可以分为肌肉疲劳、肌腱炎、关节炎、颈椎病等多种类型。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长时间重复同一动作、姿势不正确、过度用力、缺乏运动等。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肌肉疼痛、关节僵硬、活动受限、局部肿胀等。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常见原因与症状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症状</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常见原因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肌肉骨骼危害可能导致疼痛、不适和活动受限，影响生活质量。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影响生活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肌肉骨骼危害可能导致工作效率下降、缺勤和医疗费用的增加，给企业带来经济损失。</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影响工作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对生活和工作的影响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肌肉骨骼危害的预防策略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正确的姿势对于预防肌肉骨骼危害至关重要，可以减轻身体压力和避免不必要的损伤。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长时间保持正确的姿势，如坐姿、站姿和睡姿，有助于减轻肌肉和骨骼的负担。正确的姿势可以减少身体压力，预防肌肉疲劳和骨骼变形。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029" r="2302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保持正确的姿势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合理的工作和休息时间分配有助于减轻肌肉疲劳和预防长期肌肉骨骼损伤。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长时间连续工作会导致肌肉疲劳和骨骼压力增加，因此合理安排工作和休息时间非常重要。适当的休息可以缓解肌肉疲劳，促进血液循环，预防肌肉骨骼损伤。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合理安排工作和休息时间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定期进行体检和筛查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定期进行体检和筛查是预防肌肉骨骼危害的重要措施，可以及时发现潜在的健康问题。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通过定期进行体检和筛查，可以及时发现潜在的肌肉骨骼问题，如颈椎病、腰椎病等。早期发现和治疗可以减轻症状，预防病情恶化。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选择合适的工具和设备可以降低肌肉骨骼的负担，预防长期损伤。</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在工作中选择符合人体工程学的工具和设备，如符合人体工程学的办公椅、键盘、鼠标等，可以降低肌肉骨骼的负担，预防长期损伤。此外，合理调整工具和设备的高度和角度也可以减轻肌肉骨骼的负担。</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选择合适的工具和设备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Microsoft Yahei"/>
                <a:ea typeface="Microsoft Yahei"/>
                <a:cs typeface="Microsoft Yahei"/>
              </a:rPr>
              <a:t>常见肌肉骨骼疾病的预防与治疗</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https://d.book118.com/266103021020010050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2024-09-15T05:40:18.346</cp:lastPrinted>
  <dcterms:created xsi:type="dcterms:W3CDTF">2024-09-14T21:40:18Z</dcterms:created>
  <dcterms:modified xsi:type="dcterms:W3CDTF">2024-09-14T21:40:20Z</dcterms:modified>
</cp:coreProperties>
</file>