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0032F0-EFA3-4101-BAFB-3F65984C8D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66208D-0930-4D60-B39B-0FF329DFCE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8944C4-6417-4194-8D29-F8AB3DB477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BBB13E-BAAD-4E48-8419-71F0BF461E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E43A866-0997-49D7-826B-5A3E4E6FBF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97BBA3A-5EA1-4D71-9677-A7EF0F1516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CDEFA98-ED69-4978-BC0C-FD2914E1ED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11C2A3-304D-47ED-A673-1A5C6904BE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1C5CE9-D661-40D6-8CF8-315AE6A486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1DEA95-690C-4FBF-996A-5A38E8CD7D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330866-CE2A-448C-BB19-59229C6667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66103032240010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巨幼贫的护理查房PPT课件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巨幼贫疾病概述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巨幼贫的护理要点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巨幼贫的饮食护理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巨幼贫的康复护理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巨幼贫的预防与控制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巨幼贫疾病概述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171" r="2317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4954" r="2495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特点：红细胞体积增大，骨髓中出现巨幼红细胞，DNA合成受阻。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巨幼贫即巨幼细胞贫血，是一种由于叶酸或维生素B12缺乏导致的营养性贫血。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摄入不足、吸收障碍、需要量增加、利用障碍等。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DNA合成受阻，细胞分裂增殖速度减慢，导致贫血。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发病机制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病因与发病机制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贫血、消化道症状、神经系统症状等。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血常规检查显示为大细胞性贫血，骨髓象显示巨幼红细胞增多，血清叶酸或维生素B12水平降低。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临床表现与诊断标准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诊断标准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巨幼贫的护理要点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674" r="167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建立信任关系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与患者建立良好的信任关系，提供安全感和支持。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情绪支持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关注患者的情绪变化，提供心理疏导和安慰，帮助患者保持积极心态。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信息传递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向患者及家属解释巨幼贫的相关知识，提高疾病认知，减轻焦虑和恐惧。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协助患者日常生活，如饮食、洗漱、穿衣等，保持个人卫生。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生活照顾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休息与活动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5493" b="549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环境管理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25" r="1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根据病情安排适当的休息和活动，避免过度劳累，促进康复。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保持病房整洁、安静，提供舒适的休养环境。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基础护理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密切观察患者的病情变化，如贫血、消化道症状等，及时发现并处理异常情况。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875" r="168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症状监测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详细记录护理过程、病情变化及护理措施，为医生提供参考依据。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记录护理过程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定期评估患者的病情状况，调整护理计划，确保护理效果。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病情观察与记录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巨幼贫的饮食护理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https://d.book118.com/266103032240010032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2024-09-01T08:05:31.551</cp:lastPrinted>
  <dcterms:created xsi:type="dcterms:W3CDTF">2024-09-01T00:05:31Z</dcterms:created>
  <dcterms:modified xsi:type="dcterms:W3CDTF">2024-09-01T00:05:33Z</dcterms:modified>
</cp:coreProperties>
</file>