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5D30CA-3563-4541-BF73-AE17461166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5D5E05-EF7A-4C6D-BCFA-CAE89365E5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F84A77-3984-4832-8477-827A687177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F9E446-B091-4C2C-B5E0-57E6B3B12E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6BBA0DF-6BBE-4F0C-8CB0-3FC90D7B6E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1A5E4C2-43C9-45E7-8245-0E4130355D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A165632-C668-44FE-A50C-4E5E9310D9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58C0C4-8ED1-42AE-8652-27FE12A43E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B8DD24-E4E6-4055-A43F-FC4DBD1D1D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925FF3-404C-4D6B-9FB8-9A93DC1FBE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B32723-9661-4297-AC01-6AFBCE1E60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Relationship Id="rId6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6103223240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oval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日间手术室护理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日间手术室概述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日间手术室护理流程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常见日间手术护理案例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日间手术室护理的挑战与对策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日间手术室护理的未来展望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日间手术室概述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481" r="3248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日间手术室定义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与传统手术模式相比，日间手术更加高效、经济和便捷，能够满足患者对快速康复和减少医疗费用的需求。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日间手术室是指患者在入院前已完成术前评估和准备，当天进行手术，术后短暂观察和恢复后即可出院的一种手术模式。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随着医疗技术的进步和人们对医疗服务的需求增加，日间手术逐渐受到广泛欢迎和应用，成为一种全球性的趋势。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在我国，日间手术起步较晚，但近年来发展迅速，越来越多的医院开始开展日间手术服务。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75" r="957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12607" r="12607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4522" r="4522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日间手术模式起源于20世纪70年代的欧美国家，最初是为了缓解医院床位紧张和降低医疗费用而发展起来的。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日间手术室的历史与发展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50940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85171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382477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616708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25434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提高医疗资源利用效率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5434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日间手术模式能够缩短患者住院时间，降低医院床位占用率，提高医疗资源利用效率。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31316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由于日间手术缩短了住院时间和减少了相关治疗费用，因此能够降低患者的医疗费用。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97085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日间手术模式能够满足患者对快速康复和减少医疗费用的需求，提高患者满意度。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962853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日间手术需要医护人员在有限的时间内完成术前评估、手术操作和术后护理等工作，对医护人员的专业技能提出了更高的要求，促进了医护人员专业技能的提升。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14511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降低医疗费用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80280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患者满意度高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46049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促进医护人员专业技能提升</a:t>
            </a:r>
          </a:p>
        </p:txBody>
      </p:sp>
      <p:sp>
        <p:nvSpPr>
          <p:cNvPr id="14" name="Freeform 14"/>
          <p:cNvSpPr/>
          <p:nvPr/>
        </p:nvSpPr>
        <p:spPr>
          <a:xfrm>
            <a:off x="1551674" y="1945132"/>
            <a:ext cx="676339" cy="719509"/>
          </a:xfrm>
          <a:custGeom>
            <a:rect l="l" t="t" r="r" b="b"/>
            <a:pathLst>
              <a:path w="304800" h="304800">
                <a:moveTo>
                  <a:pt x="45720" y="91440"/>
                </a:moveTo>
                <a:cubicBezTo>
                  <a:pt x="45720" y="74676"/>
                  <a:pt x="59436" y="60960"/>
                  <a:pt x="76200" y="60960"/>
                </a:cubicBezTo>
                <a:lnTo>
                  <a:pt x="198120" y="60960"/>
                </a:lnTo>
                <a:lnTo>
                  <a:pt x="259080" y="0"/>
                </a:lnTo>
                <a:lnTo>
                  <a:pt x="289560" y="0"/>
                </a:lnTo>
                <a:lnTo>
                  <a:pt x="289560" y="243840"/>
                </a:lnTo>
                <a:lnTo>
                  <a:pt x="259080" y="243840"/>
                </a:lnTo>
                <a:lnTo>
                  <a:pt x="198120" y="182880"/>
                </a:lnTo>
                <a:lnTo>
                  <a:pt x="76200" y="182880"/>
                </a:lnTo>
                <a:cubicBezTo>
                  <a:pt x="59369" y="182880"/>
                  <a:pt x="45720" y="169231"/>
                  <a:pt x="45720" y="152400"/>
                </a:cubicBezTo>
                <a:lnTo>
                  <a:pt x="45720" y="152400"/>
                </a:lnTo>
                <a:lnTo>
                  <a:pt x="15240" y="152400"/>
                </a:lnTo>
                <a:lnTo>
                  <a:pt x="15240" y="91440"/>
                </a:lnTo>
                <a:lnTo>
                  <a:pt x="45720" y="91440"/>
                </a:lnTo>
                <a:close/>
                <a:moveTo>
                  <a:pt x="167640" y="228600"/>
                </a:moveTo>
                <a:lnTo>
                  <a:pt x="167640" y="304800"/>
                </a:lnTo>
                <a:lnTo>
                  <a:pt x="121920" y="304800"/>
                </a:lnTo>
                <a:lnTo>
                  <a:pt x="96469" y="228600"/>
                </a:lnTo>
                <a:lnTo>
                  <a:pt x="76200" y="228600"/>
                </a:lnTo>
                <a:lnTo>
                  <a:pt x="76200" y="198120"/>
                </a:lnTo>
                <a:lnTo>
                  <a:pt x="198120" y="198120"/>
                </a:lnTo>
                <a:lnTo>
                  <a:pt x="198120" y="22860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217981" y="1867256"/>
            <a:ext cx="875262" cy="875262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838497" y="1841557"/>
            <a:ext cx="884044" cy="884044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81268" y="1899006"/>
            <a:ext cx="811761" cy="81176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日间手术室的优点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日间手术室护理流程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评估患者病情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术前准备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术前宣教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术前评估与准备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673" r="1667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5754" r="15754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对患者进行全面的身体状况和病情评估，了解手术适应症和禁忌症。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协助医生完成手术前的各项检查，如实验室检查、影像学检查等，确保手术顺利进行。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与患者及其家属进行沟通，解答疑问，缓解患者紧张情绪，提高手术配合度。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向患者及其家属介绍手术过程、注意事项及术后恢复等方面的知识。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8333" r="8333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确保手术患者的身份和手术部位准确无误。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核对患者身份及手术部位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监测生命体征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协助医生进行手术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应对突发情况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在手术过程中密切监测患者的生命体征，如心率、血压、呼吸等，确保手术安全。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根据手术需要，协助医生进行麻醉、输液、输血等操作，确保手术顺利进行。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在手术过程中如出现突发情况，如大出血、呼吸骤停等，应迅速采取急救措施，确保患者安全。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手术过程中的护理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39" r="18739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824" r="1682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2394" b="239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9173" r="1917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术后护理与随访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将患者送回病房，与病房护士进行交接，确保患者得到连续的护理。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评估患者疼痛情况，遵医嘱给予镇痛药物或采取其他镇痛措施，缓解患者疼痛。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密切观察患者术后情况，及时发现并处理并发症，如出血、感染等。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定期对患者进行随访，了解恢复情况，给予健康指导，促进患者康复。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术后交接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疼痛护理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观察并发症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随访与健康指导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常见日间手术护理案例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https://d.book118.com/266103223240010052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2024-09-19T13:27:19.952</cp:lastPrinted>
  <dcterms:created xsi:type="dcterms:W3CDTF">2024-09-19T05:27:19Z</dcterms:created>
  <dcterms:modified xsi:type="dcterms:W3CDTF">2024-09-19T05:27:21Z</dcterms:modified>
</cp:coreProperties>
</file>