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E1EA5-9493-469B-857A-7BC74F498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619D-4BE6-450C-89A7-1FCE9A203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3F0B0-E7E5-4DC5-9FAB-6316BB66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97D39-7D07-4DF2-908E-9F58EFFB4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C8CA1-6647-4412-9587-23BE034BC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4248E-8204-4109-A11A-CC1C911E6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AEF86-2DF6-4AB6-A7D3-110D67C8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F01E9-6458-4EF8-869A-F5199F5D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B42AF-9411-4A59-9ADD-8148D258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11846-FB1B-4C16-B0E5-9FC7F59D4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C856B-F44D-48C3-A6A4-237F1CB24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05025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第12章采购与库存管理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采购谈判技巧与合同签订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库存管理基本概念及目标设定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库存需求预测与补货计划制定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库存盘点流程与差异处理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现代采购与库存管理技术发展趋势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采购是指企业在一定的条件下，从供应市场获取产品或服务作为企业资源，以保证企业生产及经营活动正常开展的一项企业经营活动。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采购直接影响企业的成本结构和产品质量，是企业实现利润和竞争优势的重要手段。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建立长期稳定的供需关系，实现供应商和企业的共赢。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在采购过程中要对不同供应商的产品质量、价格、交货期等进行综合比较，选择最优供应商。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根据企业实际需求制定采购计划，避免盲目采购和库存积压。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在确保产品质量的前提下，追求合理的采购价格，降低企业成本。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货比三家原则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以需定购原则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合理价格原则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供需双赢原则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付款结算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根据合同约定对供应商进行付款结算，完成采购流程。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交货验收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按照合同约定对供应商交付的产品进行验收，确保产品质量和数量符合要求。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分析企业生产经营活动中的物资需求，明确采购目标。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根据需求分析结果，选择合适的供应商进行询价、比价、议价等采购活动。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电子化采购策略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利用电子商务平台进行在线采购，提高采购效率和透明度。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集中采购策略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通过集中采购，提高采购规模，降低采购成本。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多元化采购策略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拓展采购渠道，降低对单一供应商的依赖风险。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供应链协同策略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加强与供应商之间的协同合作，实现供应链整体优化。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绿色采购策略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注重环保和可持续发展，优先选择环保产品和绿色供应商。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采购策略及优化方向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评估供应商的产品质量，包括合格率、退货率等指标。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比较不同供应商的价格水平，考虑成本节约和性价比。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价格水平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评估供应商的交货准时率、生产能力和库存管理水平。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考察供应商的售后服务、技术支持和问题解决能力。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通过问卷调查、访谈等方式收集信息，对供应商进行主观评价。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利用数据分析工具对供应商的历史数据进行客观评价，如采购成本、交货周期等。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结合定性和定量评估结果，对供应商进行全面评价。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与优秀供应商建立长期稳定的合作关系，实现共赢。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定期与供应商进行沟通，了解双方需求和问题，共同寻求解决方案。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通过价格激励、订单激励等方式鼓励供应商提高绩效，同时建立违约处罚等约束机制。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供应商关系建立与维护策略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定期对供应商的风险进行评估和监控，确保及时发现问题并采取措施。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识别供应商可能存在的风险，如质量风险、交货风险、经营风险等。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针对不同风险制定相应的应对策略，如备选供应商、安全库存等。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采购谈判技巧与合同签订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明确采购目标与底线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在谈判前明确采购目标，包括价格、质量、交货期等，并设定好底线，避免在谈判中做出过多让步。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制定谈判策略与方案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根据采购目标、供应商情况等因素，制定合适的谈判策略和应对方案。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了解市场行情与供应商信息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充分掌握所需采购物品的市场价格、质量、供应商信誉等信息，为谈判做好充分准备。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采购谈判准备工作要点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在谈判中要善于倾听对方的意见和需求，并清晰、准确地表达自己的立场和要求。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750" r="23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善于倾听与表达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根据谈判情况，灵活运用各种谈判技巧，如讨价还价、折中妥协等，以达成最有利的协议。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灵活运用谈判技巧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在谈判过程中要保持礼貌、友好的态度，尊重对方，避免引起不必要的争执和冲突。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注意礼仪与态度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谈判技巧运用及注意事项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仔细审查合同条款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在签订合同前，要认真审查合同条款，确保各项内容符合谈判结果和法律法规要求。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明确双方权利与义务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合同中应明确双方的权利和义务，包括质量标准、交货方式、付款方式等，避免后期产生纠纷。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遵循合同签订流程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按照企业规定的合同签订流程进行操作，确保合同的合法性和有效性。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合同条款审查与签订流程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关注供应商履约情况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在合同履行过程中要密切关注供应商的履约情况，如发现问题要及时采取措施进行处理。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加强质量监控与验收工作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对于采购的物品要加强质量监控和验收工作，确保符合合同约定的质量标准。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及时处理纠纷与索赔事宜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如发生纠纷或索赔事宜，要积极与供应商协商解决，维护企业的合法权益。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合同履行过程中风险点把控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库存管理基本概念及目标设定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库存是指企业在生产经营过程中为销售或耗用而储备的各种资产，包括商品、产成品、半成品、在产品以及各种材料、燃料、动力、工具等。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根据不同的标准，库存可以分为多种类型，如原材料库存、在制品库存、产成品库存、备件库存等；也可以根据存放地点、价值大小、需求特性等进行分类。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库存分类方法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库存定义及分类方法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https://d.book118.com/266105025224010043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2024-09-11T22:57:29.752</cp:lastPrinted>
  <dcterms:created xsi:type="dcterms:W3CDTF">2024-09-11T14:57:29Z</dcterms:created>
  <dcterms:modified xsi:type="dcterms:W3CDTF">2024-09-11T14:57:32Z</dcterms:modified>
</cp:coreProperties>
</file>