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74358-EB4D-445F-A4BB-3504B0E4C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CCC37-1CDB-498F-B05F-F6908014C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1DE18-B6BC-4D5F-8A82-C145AB49A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CD788-C1AD-4C0F-B865-DADB8910C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254CD5-AA74-4BC7-82D7-FA14F256E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943C38-7283-4131-8BDB-A6CE930A3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BFC49E-FC67-41CA-9AEA-491A996DA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CB5B9-BA3B-433C-8E0C-2AA9941DB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30988-BB9E-46D5-8007-37397D484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24450-43EA-4E51-B86D-C649590D9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0231F-91FE-4BE4-B9D7-83C1C3B47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110241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智能物流系统(ILMS)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智能物流系统应用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智能物流系统设计与实现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智能物流系统评价与优化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智能物流系统挑战与展望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44" r="2264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随着全球化和电子商务的兴起，物流行业迅速增长，成为现代经济体系的重要组成部分。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传统物流模式局限性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传统物流模式存在效率低下、成本高昂、信息不透明等问题，无法满足日益增长的物流需求。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智能物流系统应运而生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智能物流系统通过集成先进的信息技术、自动化技术和人工智能技术，提高物流效率、降低成本、增强透明度，为物流行业带来革命性变革。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发达国家在智能物流系统研究方面起步较早，已经形成了较为完善的理论体系和实际应用案例，如美国的UPS、FedEx等物流公司均采用了先进的智能物流系统。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近年来，我国政府对智能物流发展给予了高度重视，出台了一系列政策措施推动智能物流发展。同时，国内企业和科研机构也积极开展智能物流系统研究和应用，取得了一定成果。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随着物联网、大数据、人工智能等技术的不断发展，智能物流系统将更加智能化、自动化和个性化，实现更高效、更精准的物流服务。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增强物流透明度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推动物流行业创新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通过优化物流流程、减少冗余环节、提高自动化水平等方式，提高物流效率，缩短货物在途时间。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通过实时跟踪货物状态、提供可视化界面等方式，增强物流透明度，提高客户满意度。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通过减少人力成本、降低库存成本、优化运输路径等方式，降低物流成本，提高企业竞争力。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通过引入新技术、新模式等方式，推动物流行业创新，促进物流行业可持续发展。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智能物流系统（Intelligent Logistics System，ILS）是一种基于先进的信息技术、自动化技术和人工智能技术等，对物流过程进行智能化管理和优化的系统。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采用自动化设备和技术，减少人工干预，提高物流效率。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运用人工智能技术，对物流过程进行智能决策和优化。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通过信息技术实现物流信息的实时采集、传输和处理。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24" r="872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245" r="1524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通过RFID、传感器等技术，实时采集物流过程中的各种信息。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利用互联网、物联网等技术，实现信息的传输和共享。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对采集的信息进行存储、处理和分析，提供数据支持。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根据数据分析结果，为物流企业提供智能化的决策和管理服务。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感知层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984" r="698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通过RFID、传感器等物联网设备，实现物流信息的实时采集和传输。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对海量的物流数据进行存储、处理和分析，挖掘数据价值。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运用机器学习、深度学习等人工智能技术，对物流过程进行智能决策和优化。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提供弹性的计算资源和存储空间，支持智能物流系统的运行和扩展。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智能物流系统应用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货物追踪和定位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采用RFID、条形码等技术对货物进行追踪和定位，提高管理效率。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自动化存储和检索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利用机器人和自动化技术实现货物的快速、准确存储和检索。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通过实时数据分析和预测，优化库存水平，减少过剩或缺货现象。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路线规划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利用先进的路径规划算法，为运输车辆规划最优路线，减少运输时间和成本。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实时交通信息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整合实时交通信息，为运输决策提供支持，避开拥堵路段，提高运输效率。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多式联运协同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实现不同运输方式（如公路、铁路、水运、航空）之间的协同和衔接，提高整体运输效率。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智能配送计划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根据订单量、配送距离、时间窗等因素，制定智能配送计划，提高配送效率。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最后一公里配送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采用无人机、自动驾驶车辆等技术，解决最后一公里配送难题，提高配送速度和准确性。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收集客户对配送服务的反馈，持续优化配送流程和服务质量。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https://d.book118.com/266111024141010055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2024-09-23T04:25:02.226</cp:lastPrinted>
  <dcterms:created xsi:type="dcterms:W3CDTF">2024-09-22T20:25:02Z</dcterms:created>
  <dcterms:modified xsi:type="dcterms:W3CDTF">2024-09-22T20:25:04Z</dcterms:modified>
</cp:coreProperties>
</file>