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67D050-B9E8-4B4D-8AD6-A8BB0A3B6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95903-47DC-45D9-A256-9F44331F6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A28EB-A896-4520-918D-60222EB2F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AE6977-59D1-484B-8F51-4DD563916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3A37FB-FE61-4819-A11B-E1390B0C1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ACF157-EC65-458B-9A42-935AEC450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BAA36B-227C-435F-BA04-EB6C07590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C3C4E-B5B8-4F5D-873F-D52AD49B6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B755D2-5E9C-4D2F-B361-2F63FF964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03228-D334-4E7A-9B7E-D900F1573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381CF7-86AC-4275-B78A-BF4535351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112102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薪酬与员工福利行业市场前景分析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薪酬与员工福利市场供给分析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薪酬与员工福利市场发展趋势预测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薪酬与员工福利行业投资机会与风险分析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通过对当前市场的深入调研和分析，揭示薪酬与员工福利行业的发展状况，预测未来市场趋势，为企业制定合理的人力资源策略提供参考。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分析薪酬与员工福利行业市场现状及未来趋势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薪酬与员工福利作为企业人力资源管理的重要组成部分，直接关系到企业和员工的切身利益，因此需要对其影响进行深入探讨。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探讨薪酬与员工福利对企业和员工的影响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薪酬与员工福利行业市场概述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包括市场定义、发展历程、市场规模及增长情况等。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薪酬与员工福利行业市场分析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包括市场结构、竞争格局、消费者需求、政策法规等方面的分析。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薪酬与员工福利行业市场趋势预测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结合当前市场状况及未来发展趋势，对薪酬与员工福利行业市场进行预测和分析。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薪酬与员工福利对企业和员工的影响分析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分别从企业和员工两个角度出发，探讨薪酬与员工福利对各自的影响。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薪酬与员工福利行业是指为企业提供员工报酬、福利设计、管理咨询等相关服务的行业。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根据服务内容不同，可分为薪酬设计、福利管理、员工关怀、健康管理等子领域。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205" r="1020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随着企业人力资源管理的专业化，薪酬与员工福利行业逐渐兴起，经历了从单一服务到多元化、综合化服务的发展历程。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当前，薪酬与员工福利行业已成为企业人力资源管理的重要组成部分，市场规模不断扩大，服务内容日益丰富，专业化程度不断提高。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包括人力资源、财务、法律等领域的专业服务机构，为薪酬与员工福利行业提供基础支持。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以薪酬与员工福利设计、管理咨询为核心业务的机构，如人力资源咨询公司、福利管理公司等。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各类企业，作为薪酬与员工福利行业的主要服务对象，包括国有企业、民营企业、外资企业等。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下游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薪酬与员工福利市场需求分析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277" b="22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231" b="1023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企业员工薪酬需求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基本工资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员工期望获得与自身能力和岗位相匹配的基本工资，以维持正常生活开销。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绩效奖金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员工希望通过自身努力获得额外的绩效奖金，以体现个人价值和贡献。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股票期权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对于高层管理人员和核心技术人员，股票期权是一种重要的薪酬激励手段，可将个人利益与公司长期发展紧密结合。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员工期望企业提供完善的社会保险，包括养老保险、医疗保险、失业保险、工伤保险和生育保险。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员工希望企业按照国家规定缴纳住房公积金，以帮助解决住房问题。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住房公积金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员工期望获得足够的带薪休假时间，以保障休息和放松的权利。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带薪休假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员工希望企业提供各种培训机会，以提升个人技能和知识水平。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国有企业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国有企业通常具有较为完善的薪酬和福利体系，但随着市场化改革的推进，企业需要更加灵活地调整薪酬和福利策略，以吸引和留住优秀人才。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外资企业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外资企业通常具有较为先进的薪酬和福利管理理念，注重员工个人发展和工作生活平衡。外资企业的薪酬水平通常较高，福利也较为丰厚。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初创企业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初创企业在薪酬和福利方面通常较为有限，但随着企业的发展壮大，需要逐步建立完善的薪酬和福利体系，以吸引和留住人才。初创企业需要注重员工激励和长期发展规划。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民营企业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民营企业在薪酬和福利方面相对灵活，可根据企业自身情况和市场变化进行调整。但部分民营企业在员工福利保障方面存在不足，需要进一步完善。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不同类型企业需求分析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薪酬与员工福利市场供给分析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https://d.book118.com/266112102021010042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2024-09-09T09:03:18.543</cp:lastPrinted>
  <dcterms:created xsi:type="dcterms:W3CDTF">2024-09-09T01:03:18Z</dcterms:created>
  <dcterms:modified xsi:type="dcterms:W3CDTF">2024-09-09T01:03:20Z</dcterms:modified>
</cp:coreProperties>
</file>