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CF61B-3F6A-4549-9739-291D6F96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62592-D08D-4777-B3F4-48C29AB4D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98F36-0E6C-4C00-9144-F923275B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4129D-87BD-4E2E-9B33-6826E304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9C04D-427D-491E-A43E-9608F844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4CC9F-EA36-44A4-A304-D2703C0D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C3F64-77C7-4814-AF87-E59B630E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00FBE-187C-4797-9412-234C6F0B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BFD9A-387A-4868-919D-86CED4B1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9DD74-864B-4E3F-A45A-A4E1D3BD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A2242-46D7-44E3-8E3C-EC2BDE2D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150511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物权编学习解读5--占有\n## 1.占有的基本概念及其重要性\n### 1.1占有的定义与法律特征\n### 1.2占有的种类与区分\n### 1.3占有的重要性及其在物权法中的地位\n## 2.占有的取得与丧失\n### 2.1占有的取得方式与效力\n### 2.2占有的丧失原因与效力\n### 2.3占有的保护措施与救济途径\n## 3.占有的权利与义务\n### 3.1占有人享有的权利与利益\n### 3.2占有人应履行的义务与责任\n### 3.3占有的权利义务关系及其平衡\n## 4.占有的公示与公信\n### 4.1占有的公示原则及其意义\n### 4.2占有的公信原则及其作用\n### 4.3占有公示与公信的实务应用与案例分析\n## 5.特殊占有问题探讨\n### 5.1共有占有与分割占有\n### 5.2无权占有与善意占有\n### 5.3间接占有与直接占有\n## 6.民法典物权编占有制度的完善与发展\n### 6.1现行占有制度的优点与不足\n### 6.2国内外物权法占有制度的比较与借鉴\n### 6.3民法典物权编占有制度的完善与发展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民法典物权编学习解读5--占有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占有的基本概念及其重要性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占有的定义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占有是指对物进行实际管领和控制的事实状态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占有人对物具有直接管领和控制的能力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占有的对象既包括有形财产，也包括无形财产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占有的法律特征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，即占有人对物具有直接管领和控制的能力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，即占有人对物具有排除他人干涉的权利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占有的定义与法律特征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占有的种类与区分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：占有人直接对物进行管领和控制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：占有人通过他人对物进行管领和控制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：多人对同一物进行共同管领和控制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单独占有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：一人对物进行单独管领和控制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占有区分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有权占有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：占有人具有合法权利对物进行占有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无权占有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：占有人无合法权利对物进行占有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善意占有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：占有人在占有物时，不知其无合法权利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恶意占有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：占有人在占有物时，明知其无合法权利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占有的重要性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占有是物权法的基础制度之一，关系到物的归属和利用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占有的保护有助于维护物的安全和秩序，保护当事人的合法权益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占有的公示和公信原则有助于维护交易安全和善意第三人的利益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占有的地位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在物权法中，占有属于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物权的公示方法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占有的权利和义务是物权法中的重要内容，关系到物的归属和利用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占有的重要性及其在物权法中的地位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占有的取得与丧失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占有的取得方式与效力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组合 2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组合 27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占有的取得方式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原始取得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：占有人通过生产、添附等方式取得占有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继受取得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：占有人通过转让、继承等方式取得占有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组合 27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占有的取得效力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占有的取得具有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公示性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，能够对抗善意第三人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占有的取得具有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排他性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，能够排除他人对物的干涉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占有的丧失原因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占有人主动放弃占有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：占有人主动放弃对物的管领和控制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占有人被动失去占有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：占有人因他人干涉或自然灾害等原因失去对物的管领和控制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占有的丧失效力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占有的丧失具有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，能够对抗善意第三人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占有的丧失具有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，即占有的丧失不受原因效力的影响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占有的丧失原因与效力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占有的保护措施与救济途径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组合 3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组合 3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占有的保护措施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占有人的自力救济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：占有人可以通过自己的力量保护自己的占有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法律救济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：占有人可以通过法律途径寻求保护，如提起占有保护之诉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组合 3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救济途径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占有人可以要求返还原物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：占有人可以要求无权占有人返还原物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占有人可以要求赔偿损失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：占有人可以要求无权占有人赔偿因占有丧失造成的损失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占有的权利与义务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占有人享有的权利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：占有人对物具有直接管领和控制的权利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：占有人对物具有使用和收益的权利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：占有人对物具有处分的权利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占有人享有的利益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善意占有人的利益保护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：善意占有人享有对抗善意第三人的权利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法定期间内的占有保护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：占有人在法定期间内享有对物的占有保护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占有人享有的权利与利益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占有人应履行的义务与责任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占有人应履行的义务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保管义务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：占有人对物负有保管的义务，确保物的安全和完整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返还义务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：占有人对无权占有人负有返还物的义务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占有人应承担的责任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占有人对物的损害承担责任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：占有人对物造成的损害承担赔偿责任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占有人对无权占有的责任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：占有人对无权占有承担返还原物或赔偿损失的责任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占有的权利义务关系及其平衡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组合 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组合 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占有的权利义务关系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占有的权利和义务是相互关联的，占有人享有权利的同时，也承担相应的义务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占有的权利义务平衡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法律应保障占有人享有合法权利，同时要求占有人履行相应的义务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占有的权利义务平衡有助于维护物的安全和秩序，保护当事人的合法权益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https://d.book118.com/266115051132010052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民法典物权编学习解读5--占有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2024-09-19T00:13:06.114</cp:lastPrinted>
  <dcterms:created xsi:type="dcterms:W3CDTF">2024-09-18T16:13:06Z</dcterms:created>
  <dcterms:modified xsi:type="dcterms:W3CDTF">2024-09-18T16:13:08Z</dcterms:modified>
</cp:coreProperties>
</file>