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29107-4416-4D92-B499-06AD6AB93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91423-FB28-4CBE-BE49-E8D0733D0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8F705-5637-48AA-9E7E-19642EC64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B3639-D0D5-4600-9DBA-72B88C7FF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B3B9BD-286C-477E-B621-5F8FA818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303F49-2BAB-4D74-8B22-78C7069F9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185225-F3FA-43AD-BBA3-70491BFF6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AEB4A-AC07-4BBE-9E78-6ED91DAF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989EA-E213-48B8-B8D5-76A2E97AC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75F6B-F5F6-45EE-BC9A-41E869632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316B4-87F2-47C2-9865-E712A5271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151502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《创新的思维》ppt课件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创新思维是一种独特的思维方式，它强调突破传统思维模式，寻求新的解决方案和创意。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一种独特的思维方式，它强调在面对问题和挑战时，能够突破传统的思维模式和框架，寻求新的、独特的解决方案和创意。这种思维方式鼓励人们从不同的角度思考问题，不受现有知识和经验的限制，从而发现新的机会和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创新思维在现代社会中具有重要意义，它能够推动个人和组织的发展，提高竞争力。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和社会的快速发展，创新思维在现代社会中变得越来越重要。拥有创新思维的人往往能够更快地适应变化，发现新的商业机会，创造更大的价值。对于组织而言，创新思维能够推动组织的创新和发展，提高组织的竞争力和市场地位。因此，培养创新思维已经成为个人和组织发展的重要任务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创新思维具有独特性、变通性、流畅性和独创性等特征。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具有一系列特征，包括独特性、变通性、流畅性和独创性。独特性是指创新思维能够从不同的角度思考问题，提出独特的解决方案；变通性是指创新思维能够灵活地转换思考角度，寻找最佳解决方案；流畅性是指创新思维能够在短时间内产生大量创意和想法；独创性是指创新思维能够创造出前所未有的想法和解决方案。这些特征共同构成了创新思维的核心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从一点出发，沿着不同方向思考，寻找新的可能性。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发散性思维法是一种鼓励人们从多个角度思考问题的方法。它强调从一点出发，沿着不同的方向进行思考，探索各种可能性。这种思维方式有助于打破传统思维模式，激发新的创意和解决方案。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31" r="103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发散性思维法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从问题的反面或对立面进行思考，寻求突破。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逆向思维法是一种挑战传统观念和常规方法的思维方式。它鼓励人们从问题的反面或对立面进行思考，以寻求新的突破。通过逆向思维，人们可以发现传统思维模式中的盲点，从而找到更好的解决方案。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逆向思维法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64" r="46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通过联想和关联，将不同的事物、概念或想法联系起来。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联想思维法是一种通过联想和关联来思考问题的方法。它鼓励人们将不同的事物、概念或想法联系起来，以发现它们之间的潜在联系。这种思维方式有助于拓展思路，激发新的创意和灵感。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联想思维法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通过逻辑推理和分析，得出结论或解决问题。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逻辑思维法是一种基于逻辑推理和分析的思维方式。它强调通过严密的逻辑推理和分析，得出可靠的结论或解决问题。这种思维方式有助于确保思考的严谨性和准确性，是科学研究和学术研究中的重要方法。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创新思维的实践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https://d.book118.com/266115150241010042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2024-09-10T15:17:39.009</cp:lastPrinted>
  <dcterms:created xsi:type="dcterms:W3CDTF">2024-09-10T07:17:39Z</dcterms:created>
  <dcterms:modified xsi:type="dcterms:W3CDTF">2024-09-10T07:17:40Z</dcterms:modified>
</cp:coreProperties>
</file>