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D2E41-E3F9-4C85-AD80-3C15941D4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3AAD6-A127-493B-B4CB-8C3ED0BA7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C8E8A-9CBF-4987-99FE-BA14B3D83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1D0F7-2DE4-4F41-A599-C58073DBB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788924-71DF-41CC-A20A-FF7634DB7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D9D0CE-4478-419E-AB7F-D3BD7A345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FCD0D9-FD3C-4FB8-960B-9C6501F08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E31D3-9368-44BE-9A20-9BCC73BF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05B74-CD1B-451E-9EFB-80FBC2AA4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FBD94-C73C-47ED-8C38-76F575042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85102-037A-4F26-B140-342832F14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2001502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如果感言句子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成功之路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人生哲理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励志名言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人生感悟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不要等到失去后才后悔，要珍惜眼前人，把握好每一个相处的时刻。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珍惜眼前人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不要总是沉浸在过去或焦虑未来，要珍惜当下，把握好每一个时刻。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珍惜当下时光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70" r="1377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不要忽略或轻视自己的经历，要珍惜它们，从中汲取经验和教训。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珍惜当下经历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珍惜当下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不要害怕未知的未来，要勇敢地迎接挑战和机遇。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勇敢面对未知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不要逃避困难和挑战，要勇敢地面对并克服它们。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勇敢面对困难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不要放弃自己的梦想，要勇敢地追求并努力实现它们。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勇敢追求梦想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勇敢面对未来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反思和总结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不要忽略自己的成长和进步，要经常反思和总结自己的经历和经验。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勇于尝试和创新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不要固步自封，要勇于尝试新事物和创新，不断拓展自己的能力和视野。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不要停止学习，要持续不断地学习新知识、新技能和新思想。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4583" b="4583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不断学习和成长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成功之路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成功需要持之以恒的努力和坚持，没有捷径可走。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791" b="8791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05" b="2310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成功需要付出艰辛的努力和持之以恒的坚持。只有通过不断地努力和积累，才能够取得真正的成就和进步。在追求成功的路上，不要轻易放弃，要坚定信念，勇往直前。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917240" y="1561136"/>
            <a:ext cx="4493087" cy="4493087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66008" y="923459"/>
            <a:ext cx="4439879" cy="4439879"/>
          </a:xfrm>
          <a:prstGeom prst="parallelogram">
            <a:avLst/>
          </a:prstGeom>
          <a:solidFill>
            <a:schemeClr val="accent2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6733794" y="1049945"/>
            <a:ext cx="4857392" cy="4857392"/>
          </a:xfrm>
          <a:prstGeom prst="parallelogram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218874" y="1875949"/>
            <a:ext cx="551492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机遇是成功的关键，但抓住机遇需要充分的准备和敏锐的洞察力。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478399" y="2887218"/>
            <a:ext cx="1702023" cy="1219010"/>
            <a:chOff x="5478399" y="2887218"/>
            <a:chExt cx="1702023" cy="1219010"/>
          </a:xfrm>
        </p:grpSpPr>
        <p:sp>
          <p:nvSpPr>
            <p:cNvPr id="3" name="AutoShape 3"/>
            <p:cNvSpPr/>
            <p:nvPr/>
          </p:nvSpPr>
          <p:spPr>
            <a:xfrm rot="5400000">
              <a:off x="5766340" y="2887218"/>
              <a:ext cx="1414082" cy="121901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5400000">
              <a:off x="5478399" y="2887313"/>
              <a:ext cx="1414082" cy="121891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841" r="6841"/>
          <a:stretch>
            <a:fillRect/>
          </a:stretch>
        </p:blipFill>
        <p:spPr>
          <a:xfrm>
            <a:off x="527651" y="1604433"/>
            <a:ext cx="4895849" cy="3780367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7556184" y="1604433"/>
            <a:ext cx="3462792" cy="3780367"/>
            <a:chOff x="7556184" y="1604433"/>
            <a:chExt cx="3462792" cy="3780367"/>
          </a:xfrm>
        </p:grpSpPr>
        <p:sp>
          <p:nvSpPr>
            <p:cNvPr id="29" name="TextBox 29"/>
            <p:cNvSpPr txBox="1"/>
            <p:nvPr/>
          </p:nvSpPr>
          <p:spPr>
            <a:xfrm>
              <a:off x="7556184" y="1604433"/>
              <a:ext cx="3462792" cy="378036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遇是成功的关键因素之一，但抓住机遇并不容易。要时刻保持警觉，提高自己的敏锐度和洞察力，不断学习和积累经验，以便在机遇出现时能够迅速抓住。同时，要有勇气尝试新事物，拓展自己的视野和思维方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69054" y="1575979"/>
            <a:ext cx="3706043" cy="3706043"/>
          </a:xfrm>
          <a:prstGeom prst="diamond">
            <a:avLst/>
          </a:prstGeom>
          <a:solidFill>
            <a:schemeClr val="accent2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5333" y="1274090"/>
            <a:ext cx="4309819" cy="4309819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65057" y="1844815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保持谦逊和感恩的心态是成功者必备的品质，也是个人成长的重要基石。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98000"/>
          </a:blip>
          <a:srcRect l="16000" r="16000"/>
          <a:stretch>
            <a:fillRect/>
          </a:stretch>
        </p:blipFill>
        <p:spPr>
          <a:xfrm>
            <a:off x="610550" y="1000304"/>
            <a:ext cx="4857392" cy="4857392"/>
          </a:xfrm>
          <a:prstGeom prst="diamond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者通常具备谦逊和感恩的心态，他们不会因为一时的成就而骄傲自满，而是时刻保持谦虚和虚心学习的态度。同时，他们也会感激身边的人和事，珍惜自己所拥有的，这种感恩的心态让他们更加珍惜生活和人际关系，从而在事业和生活中取得更好的成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https://d.book118.com/266120015024010055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2024-09-22T14:26:33.580</cp:lastPrinted>
  <dcterms:created xsi:type="dcterms:W3CDTF">2024-09-22T06:26:33Z</dcterms:created>
  <dcterms:modified xsi:type="dcterms:W3CDTF">2024-09-22T06:26:35Z</dcterms:modified>
</cp:coreProperties>
</file>