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3EFED-7CD3-405C-86E4-ACAAE1214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FCF5A-F73D-4920-9600-BB8195476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FB0B3F-A6C8-44AC-A861-32B1016E3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1C477C-2733-4449-9737-2A9B678A5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9770D9-688D-4634-A759-0B845A52D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4FF79A-E03F-4C8D-B8E6-E93C0BA48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4DEEE8-1EF7-45C1-92FD-46D1A12EC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DB4039-07AE-4987-8139-0F0A97A10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F27032-BD28-4A68-922E-13F2D9833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3B649-5852-4815-983A-657D9F37A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18B75-8AC1-4E1C-B747-F6598DF9D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12012421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脑血栓患者护理方案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脑血栓疾病概述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脑血栓患者的日常护理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脑血栓患者的药物护理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脑血栓患者的病情监测与评估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脑血栓患者的预防与保健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脑血栓疾病概述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61" r="290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89" r="3258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脑血栓是指由于脑部血管内血栓形成或栓塞，导致脑组织缺血、缺氧、坏死的一种脑血管疾病。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脑血栓通常起病急骤，进展迅速，如不及时治疗，可能遗留后遗症甚至危及生命。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脑血栓的常见病因包括动脉粥样硬化、高血压、高血脂、糖尿病等。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脑血栓形成过程中，血小板、凝血因子等在血管内聚集形成血栓，导致血管堵塞，血流中断，脑组织缺血缺氧。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脑血栓的症状包括突然出现的肢体麻木、无力、口角歪斜、失语、意识障碍等。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脑血栓患者的表现因病情轻重和部位不同而异，可能出现偏瘫、偏身感觉障碍、失语、视力障碍等后遗症。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脑血栓患者的日常护理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增加膳食纤维摄入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多吃蔬菜、水果、全谷类食物等富含膳食纤维的食物，有助于降低胆固醇水平，改善血脂。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控制总热量摄入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保持适当的能量摄入，避免肥胖和超重，有助于降低血脂水平，减少血栓形成的风险。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合理饮食有助于脑血栓患者的康复。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控制脂肪和胆固醇摄入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减少饱和脂肪酸和反式脂肪酸的摄入，避免食用高胆固醇食物，如动物内脏、蛋黄等。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增加优质蛋白质摄入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适量摄入鱼、瘦肉、豆类等优质蛋白质，以满足身体的营养需求。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早期康复训练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在病情稳定后，尽早开始康复训练，包括肢体被动运动、按摩等，以促进血液循环和肌肉松弛。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适当的运动与康复训练有助于脑血栓患者的肢体功能恢复。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逐步增加运动量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根据患者的具体情况，逐步增加运动量和强度，从床上活动逐渐过渡到站立、行走等。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定期评估与调整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定期评估患者的康复情况，及时调整训练计划，以达到最佳的康复效果。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选择合适的运动方式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如散步、太极拳、瑜伽等有氧运动，有助于提高心肺功能和代谢水平。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运动与康复训练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良好的心理护理与沟通有助于脑血栓患者的心理健康和康复。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关注患者情绪变化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注意观察患者的情绪变化，如焦虑、抑郁等，及时给予心理支持和疏导。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加强沟通交流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与患者保持密切的沟通交流，了解其需求和困惑，给予耐心解答和指导。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提高患者认知水平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向患者及其家属介绍脑血栓的病因、治疗和预防知识，提高其认知水平，增强康复信心。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鼓励患者积极参与社会活动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在患者身体状况允许的前提下，鼓励其参加一些力所能及的社会活动，以增强社会适应能力。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https://d.book118.com/266120124210010034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2024-09-04T05:08:26.432</cp:lastPrinted>
  <dcterms:created xsi:type="dcterms:W3CDTF">2024-09-03T21:08:26Z</dcterms:created>
  <dcterms:modified xsi:type="dcterms:W3CDTF">2024-09-03T21:08:28Z</dcterms:modified>
</cp:coreProperties>
</file>