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BA2860-3304-477E-B5B4-D244E76D0C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D7E625-EB72-4CCB-941C-583C40DCBD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4FB0AC-CECD-4BF6-BAEE-59FFE381FF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CE7911-48AE-49B0-AEB2-9A6F02FCF0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79FE59-3B6F-49AA-8EFF-7920CCBE81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5A9421-6F1C-46BE-99BA-E021C8D902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4B5EE8-F0C5-4110-90F3-EBE45EDD57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CC9C4D-337B-4118-B954-570ED12BF5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6116FA-0845-4DAA-9C0B-596FF2E711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90EF0D-5F21-4F90-89FD-3132972CE2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28D37C-9693-4E2C-86BF-4B28EEF3CA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6120145150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利用统计分析方法进行风险量化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统计分析方法概述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统计模型在风险量化中的应用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模型评估与优化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通过风险量化，决策者可以更加准确地了解潜在风险的大小和影响，从而做出更加明智的决策。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提升决策质量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风险量化可以帮助企业更好地了解其面临的风险，从而优化资源配置，将有限的资源投入到最需要的地方。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通过风险量化，企业可以更加精确地评估其风险管理措施的效果，从而提高风险管理效率。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提高风险管理效率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风险量化的重要性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风险可视化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统计分析方法还可以帮助实现风险可视化，使得决策者可以更加直观地了解风险情况。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敏感性分析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利用敏感性分析，可以了解不同因素对风险的影响程度，从而找出关键因素。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假设检验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通过假设检验，可以判断风险是否存在以及风险的大小是否显著。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数据收集与整理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统计分析方法可以帮助企业收集、整理与风险相关的数据，为风险量化提供基础。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风险建模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利用统计分析方法，可以建立风险模型，对潜在风险进行预测和评估。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统计分析方法在风险量化中的应用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统计分析方法概述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通过图表、图形和数字摘要等手段，整理和展示数据，使其更易于理解和分析。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数据整理和可视化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0000" r="20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集中趋势度量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离散程度度量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计算平均数、中位数和众数等，以描述数据的中心位置或典型值。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计算方差、标准差和四分位距等，以描述数据的离散程度或波动范围。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描述性统计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通过设定假设、构造检验统计量、确定显著性水平等步骤，对总体参数进行推断。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4966" r="14966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假设检验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利用样本数据构造总体参数的置信区间，以评估参数的真实值可能落入的范围。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置信区间估计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通过回归分析、相关分析等方法，探究变量之间的关系及其强度。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变量关系分析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推论性统计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60" r="2566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提供数据整理、可视化、描述性统计和简单的推论性统计功能。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Excel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专业的统计分析软件，提供丰富的数据分析方法，包括假设检验、回归分析、聚类分析等。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SPSS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强大的编程语言，配备丰富的统计分析库（如NumPy、Pandas、SciPy等），可实现复杂的数据分析和建模。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Python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专门为统计分析和数据可视化设计的编程语言，提供广泛的统计方法和图形展示功能。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R语言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常用的统计分析工具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风险识别与评估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240" b="1824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1635" r="163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风险识别方法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专家调查法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利用专家经验、知识和判断力，通过问卷、访谈等方式收集信息，识别潜在风险。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故障树分析法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通过对系统或设备的故障进行逐层分析，找出可能导致故障的各种因素，从而识别风险。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事件树分析法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从初始事件开始，分析事件发展的各种可能性和后果，识别潜在风险。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蒙特卡罗模拟法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通过计算机模拟技术，模拟风险事件的发生和发展过程，评估风险的可能性和影响。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概率风险评估模型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通过对历史数据的统计分析，计算风险事件发生的概率和后果，评估风险大小。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模糊综合评估模型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运用模糊数学理论，将风险因素进行量化处理，综合考虑多种因素，得出风险的综合评估结果。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风险评估模型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892" r="1389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低风险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风险事件发生的概率低，后果轻微，一般不需要采取特别措施。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中等风险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风险事件发生的概率中等，后果较为严重，需要采取一定的防范措施。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高风险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风险事件发生的概率高，后果严重，必须采取严格的防范措施和应急预案。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风险等级划分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数据收集与处理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内部数据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企业内部的数据库、业务系统、日志文件等。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数据收集方法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网络爬虫、API接口调用、问卷调查、实验等。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外部数据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公开数据集、第三方数据提供商、社交媒体等。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数据来源与收集方法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去除重复数据、处理缺失值、异常值检测与处理等。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数据清洗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208" r="13208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数据标准化、归一化、离散化等，以便于后续的统计分析。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数据预处理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将数据转换为适合统计分析的格式，如数据框(DataFrame)等。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数据转换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数据清洗与预处理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7568742" y="1485755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150292" y="3006344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41893" y="4903343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7725002" y="1690784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3382144" y="3262579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866091" y="5133975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39110" y="317235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数据变换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9146662" y="1612351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从原始数据中提取出与风险相关的特征，如风险指标、风险因素等，以便于后续的风险量化分析。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146662" y="1063099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特征提取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146662" y="397721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特征选择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146662" y="4535996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从提取的特征中选择与目标变量相关性强、预测能力好的特征，以提高模型的准确性和泛化能力。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39110" y="3796745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通过对原始数据进行数学变换或编码，以提取有用的特征或降低数据维度，如主成分分析(PCA)、因子分析等。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数据变换与特征提取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https://d.book118.com/266120145150010052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115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2024-09-19T04:10:37.950</cp:lastPrinted>
  <dcterms:created xsi:type="dcterms:W3CDTF">2024-09-18T20:10:37Z</dcterms:created>
  <dcterms:modified xsi:type="dcterms:W3CDTF">2024-09-18T20:10:40Z</dcterms:modified>
</cp:coreProperties>
</file>