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98396-59D5-49B1-ACA9-AB3814C3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15487-88B8-46D5-BA13-6D5F601F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FEADB-A338-4029-9D05-DD244000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1F0AA-7CC5-4491-82B5-F93D235DE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2EED2-B3BC-4D31-B8C5-FDEAE085F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9D830-9B8A-4A1E-8968-3CB6A40EE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8E06C-7C8E-409C-8CC8-16CC609D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C3751-B998-4F18-AB4E-F74B45ECE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9129D-45D0-4D1D-9E28-CFA77058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6102-007F-438A-8C12-64AA126B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8CEBC-FCB3-467F-ACAC-83CFFC9F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510505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消化道大出术后护理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消化道大手术通常是为了治疗严重的消化道疾病，如癌症、肠道梗阻、肠穿孔等。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958" b="1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消化道大手术可能涉及胃、小肠、结肠、直肠等部位，手术范围广泛，可能涉及多个器官。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消化道大手术通常采用开腹或腹腔镜微创手术方式，根据病情选择合适的手术方式。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术后恢复是患者康复的关键，良好的术后护理可以促进患者恢复，减少并发症的发生。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术后恢复不良可能导致各种并发症，如感染、出血、肠粘连等，良好的术后护理可以预防这些并发症的发生。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通过良好的术后护理，患者可以更快地恢复正常生活和工作，提高生活质量。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术后需先从流质食物开始，如米汤、果汁等，逐渐过渡到半流质和软食。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避免一次性进食过多，采取少量多餐的方式，逐步恢复消化功能。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选择高蛋白、低脂肪、易消化的食物，确保营养均衡。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注意营养均衡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定期评估患者的疼痛程度，采取适当的止痛措施。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167" r="2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遵医嘱给予止痛药，缓解术后疼痛。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关注患者的心理状态，给予安慰和支持，帮助患者缓解焦虑和疼痛。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密切监测患者的生命体征，及时发现并处理异常情况。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保持伤口清洁干燥，定期更换敷料，预防感染。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观察患者是否有出血症状，如呕血、黑便等，及时报告医生处理。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4" b="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https://d.book118.com/266125105054010045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2024-09-14T01:20:18.698</cp:lastPrinted>
  <dcterms:created xsi:type="dcterms:W3CDTF">2024-09-13T17:20:18Z</dcterms:created>
  <dcterms:modified xsi:type="dcterms:W3CDTF">2024-09-13T17:20:20Z</dcterms:modified>
</cp:coreProperties>
</file>