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FFDCD-2BF4-49EA-9665-D0C21310E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27B9C-D471-4B3A-874C-14AB0E62F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D0D45-5775-46D9-BD18-DD6423830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C831A-FFEC-4B6D-A360-16201FEEE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ABC82-DA3C-4303-992D-F1FD2D35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63F0C7-6DDA-4E1A-A021-F30F74F66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C912D-BAC2-413D-AE86-460DC809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041CA-854E-4939-B102-7A6B9E2FE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71DF5-B932-4ED8-9A41-FDB31EC8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82AAB-C19F-447C-8B97-53D14738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13E32-11F7-40E2-ACDA-D1D72B7BF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25211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工会红色教育活动方案设计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88" b="14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红色教育是对中国革命历史和文化的传承，有助于弘扬爱国主义精神，增强民族自豪感和凝聚力。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培养社会主义核心价值观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通过红色教育，引导职工树立正确的价值观，培养爱国主义、集体主义和奉献精神。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提高职工思想觉悟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红色教育有助于提高职工的思想觉悟，激发工作热情和创造力，推动企业健康发展。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教育形式陈旧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传统的红色教育形式以讲座、报告会等为主，缺乏互动性和体验性，难以激发职工的参与热情。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教育效果不明显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由于教育内容与形式的局限性，当前职工红色教育的效果并不明显，需要采取有效措施加以改进。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当前职工红色教育内容较为单一，缺乏创新性和吸引力，难以满足职工多样化的需求。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125" b="21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当前职工红色教育的现状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邀请红色文化专家或历史学者，为职工讲解红色文化的发展历程、核心价值和实践意义。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组织红色文化讲座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收集和展示红色文化相关的历史文物、图片和资料，让职工深入了解红色文化的内涵和外延。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开展红色文化展览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提高职工的红色文化素养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播放爱国主义题材的电影，引导职工感受革命先烈的英勇事迹和爱国情怀。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鼓励职工以文字表达对祖国的热爱和感恩之情，激发他们的爱国热情。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加强职工的爱国主义精神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举办红色主题征文比赛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组织红色主题电影放映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组织红色团建活动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通过团队拓展、团队合作游戏等形式，培养职工的团队协作意识和能力。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开展红色主题团队项目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鼓励职工在完成共同任务的过程中，发挥各自的优势，增进彼此之间的信任和合作。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增强职工的团队协作能力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深入了解红色文化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邀请红色文化研究专家或历史学者，为职工讲解中国共产党发展历程、革命先烈的英勇事迹等，帮助职工深入了解红色文化的内涵和价值。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红色文化讲座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感受红色精神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组织职工观看反映革命历史、英雄事迹的红色电影，通过影像资料让职工更直观地感受红色精神的伟大和崇高。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红色电影观赏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实地体验红色历史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组织职工参观革命历史遗址、纪念馆等红色教育基地，通过实地考察，让职工亲身感受革命先烈英勇奋斗的历史场景。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红色教育实地考察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团队协作与红色精神结合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设计以红色主题的团队建设活动，如红色知识竞赛、红色故事演绎等，通过团队协作的形式，加深职工对红色精神的理解和认同。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红色主题团队建设活动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https://d.book118.com/266125211045010103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2024-09-28T11:47:59.842</cp:lastPrinted>
  <dcterms:created xsi:type="dcterms:W3CDTF">2024-09-28T03:47:59Z</dcterms:created>
  <dcterms:modified xsi:type="dcterms:W3CDTF">2024-09-28T03:48:01Z</dcterms:modified>
</cp:coreProperties>
</file>