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FE647-16B3-401E-AB88-3C993A08F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9562D-A250-45D4-8466-9C906BDCB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4D008-C7B9-4F2D-A326-64C85C330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DAA4B-D2C3-4DD5-BFE2-218830FF4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05F3D1-5BE5-40AF-A8EB-D3DBF45E3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652279-E5C9-4682-931C-363AB1001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77CD11-EF23-43F5-B243-0297659AC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43D73-3253-4893-BB3E-9F9194B35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1E3DE-9720-4538-9291-2624F25EF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FF02D-BFC7-44D6-821E-D3B409022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50DAB-5514-4218-A6CC-477738A26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25213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职业生涯规划教育主题班会总结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班会内容和流程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班会成果和收获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班会存在的问题和改进建议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班会概述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本次班会的主题是“职业生涯规划：探索、准备与实践”。该主题旨在引导学生认识职业生涯规划的重要性，掌握规划的方法和技巧，为未来的职业发展做好准备。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班会主题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715" r="16715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376" r="1437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本次班会的目的是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提高学生对于职业生涯规划的认识，明确职业发展方向；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教授学生职业生涯规划的方法和技巧，培养其自主规划的能力；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引导学生认识自己的兴趣、优势和潜力，为未来的职业发展做好准备。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本次班会于XXXX年XX月XX日下午X点在XX教室举行。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693" r="1569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693" r="15693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班会内容和流程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深入浅出地介绍了职业生涯规划的基本概念、原则和方法，为后续的自我认知和职业探索奠定了理论基础。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通过讲解和案例分析，向同学们阐述了职业生涯规划的重要性和意义，以及如何运用职业生涯规划理论来指导个人职业发展。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职业生涯规划理论介绍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通过一系列的自我评估和职业兴趣测试，帮助同学们了解自己的性格特点、价值观和职业倾向，为制定个人职业目标提供依据。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引导同学们完成自我评估和职业兴趣测试，并组织小组讨论和个人分享，鼓励同学们深入思考自己的职业兴趣和发展方向。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自我认知和职业兴趣探索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在自我认知的基础上，帮助同学们制定具体的职业目标和行动计划，明确实现职业目标所需的技能和资源，以及时间安排和实施步骤。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通过讲解、案例分析和小组讨论等形式，指导同学们如何制定可行的职业目标和行动计划，并强调了目标分解、时间管理和资源整合的重要性。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职业目标和行动计划制定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通过互动游戏、小组讨论和个人分享等形式，营造轻松愉快的班会氛围，促进同学们之间的交流和合作，提高班会的参与度和实效性。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组织了多种形式的互动游戏和小组讨论，鼓励同学们积极参与、畅所欲言，分享自己的感悟和收获。同时，班主任也参与其中，为同学们提供指导和支持。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班会互动和讨论环节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班会成果和收获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https://d.book118.com/266125213045010103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2024-09-28T11:48:00.384</cp:lastPrinted>
  <dcterms:created xsi:type="dcterms:W3CDTF">2024-09-28T03:48:00Z</dcterms:created>
  <dcterms:modified xsi:type="dcterms:W3CDTF">2024-09-28T03:48:02Z</dcterms:modified>
</cp:coreProperties>
</file>