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B6E34-4218-484E-B4B4-DBD595F41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06E92-18AF-4D19-BB85-C67991CB3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97694-9C5E-4372-953C-58DF170FE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DC945-C62B-4589-8E64-AAAA3AE6A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ABF953-F431-402D-B0AE-A45133E50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F76483-6138-4465-8BE4-323194692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C920C8-AF12-4153-B713-826E245F3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FA983-4D2E-45A2-B815-375FC98DE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1D627-D2BC-4AEA-9216-ED30B32CA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47F77-E08D-40AA-8EC8-E7B1E834E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5D866-BA4E-4E4E-B362-6E903DEBB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300311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3届新高考语文精准复习备考漫画类作文审题立意\n## 1.漫画类作文概述及重要性\n### 1.1漫画类作文的定义与特点\n### 1.2高考漫画类作文的考查形式\n### 1.3漫画类作文在高考中的地位与作用\n## 2.漫画类作文的审题技巧\n### 2.1读懂漫画寓意，把握主题思想\n### 2.2分析漫画构成，梳理关键信息\n### 2.3结合时事热点，拓展立意深度\n## 3.漫画类作文的立意方法\n### 3.1从漫画中提炼主题，明确立意方向\n### 3.2运用发散性思维，拓展多个立意\n### 3.3结合个人感悟，展现独特见解\n## 4.漫画类作文的写作技巧\n### 4.1构建清晰的作文结构，层次分明\n### 4.2运用生动的描绘，展现漫画细节\n### 4.3运用恰当的论证方法，增强说服力\n## 5.漫画类作文的案例分析\n### 5.1分析优秀漫画类作文案例\n### 5.2探讨漫画类作文的常见失误\n### 5.3从案例中总结经验和教训\n## 6.漫画类作文的实战演练与反思\n### 6.1进行漫画类作文的实战演练\n### 6.2对照评分标准，自我评价与反思\n### 6.3根据反馈调整策略，提高写作水平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600"/>
              <a:t>2023届新高考语文精准复习备考漫画类作文审题立意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漫画类作文概述及重要性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3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漫画类作文的定义与特点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漫画类作文是一种特殊的文体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漫画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为创作素材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来表达思想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既具有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趣味性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，又具有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思考性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漫画类作文的特点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简洁明了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：用简短的文字表达丰富的内涵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形象生动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：通过漫画画面展现主题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寓意深刻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：通过漫画寓意传递深层次的道理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高考试题中的漫画类作文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题目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：一般以“一幅漫画”为题目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：根据漫画内容进行立意、构思和写作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：一般为20-30分，占总分的10%左右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高考漫画类作文的考查目的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检验学生的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考察学生的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语言表达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审美情趣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人文素养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高考漫画类作文的考查形式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漫画类作文在高考中的地位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是高考语文的重要组成部分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关系到学生的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总成绩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排名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漫画类作文的作用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批判性思维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独立思考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语文素养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审美能力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漫画类作文在高考中的地位与作用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漫画类作文的审题技巧</a:t>
            </a:r>
            <a:endParaRPr/>
          </a:p>
        </p:txBody>
      </p:sp>
      <p:sp>
        <p:nvSpPr>
          <p:cNvPr id="273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74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7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了解漫画的背景和情境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抓住漫画的关键信息</a:t>
                </a:r>
                <a:endParaRPr/>
              </a:p>
            </p:txBody>
          </p:sp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观察漫画的画面和文字</a:t>
                </a:r>
                <a:endParaRPr/>
              </a:p>
            </p:txBody>
          </p:sp>
        </p:grpSp>
        <p:grpSp>
          <p:nvGrpSpPr>
            <p:cNvPr id="28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从漫画中提炼出核心观点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把握漫画的思想内涵</a:t>
                </a:r>
                <a:endParaRPr/>
              </a:p>
            </p:txBody>
          </p:sp>
          <p:sp>
            <p:nvSpPr>
              <p:cNvPr id="28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分析漫画的寓意和主题</a:t>
                </a:r>
                <a:endParaRPr/>
              </a:p>
            </p:txBody>
          </p:sp>
        </p:grpSp>
        <p:grpSp>
          <p:nvGrpSpPr>
            <p:cNvPr id="28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了解漫画的现实意义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拓展漫画的主题深度</a:t>
                </a:r>
                <a:endParaRPr/>
              </a:p>
            </p:txBody>
          </p:sp>
          <p:sp>
            <p:nvSpPr>
              <p:cNvPr id="28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结合时事热点和现实生活</a:t>
                </a:r>
                <a:endParaRPr/>
              </a:p>
            </p:txBody>
          </p:sp>
        </p:grpSp>
      </p:grpSp>
      <p:pic>
        <p:nvPicPr>
          <p:cNvPr id="28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8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读懂漫画寓意，把握主题思想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观察漫画的构图和色彩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了解漫画的艺术风格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分析漫画的表现手法</a:t>
                </a:r>
                <a:endParaRPr/>
              </a:p>
            </p:txBody>
          </p:sp>
          <p:sp>
            <p:nvSpPr>
              <p:cNvPr id="29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梳理漫画的关键元素和信息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提炼漫画的主要角色和事件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把握漫画的故事情节和矛盾冲突</a:t>
                </a:r>
                <a:endParaRPr/>
              </a:p>
            </p:txBody>
          </p:sp>
          <p:sp>
            <p:nvSpPr>
              <p:cNvPr id="30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分析漫画的对比和象征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了解漫画的深层含义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把握漫画的立意方向</a:t>
                </a:r>
                <a:endParaRPr/>
              </a:p>
            </p:txBody>
          </p:sp>
          <p:sp>
            <p:nvSpPr>
              <p:cNvPr id="30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分析漫画构成，梳理关键信息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1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了解时事热点和社会现象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关注国内外大事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了解社会热点问题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分析漫画与时事热点的关系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寻找漫画与现实生活的联系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探讨漫画的社会意义和价值</a:t>
                </a:r>
                <a:endParaRPr/>
              </a:p>
            </p:txBody>
          </p:sp>
          <p:pic>
            <p:nvPicPr>
              <p:cNvPr id="3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拓展漫画的立意深度和思考空间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从时事热点中提炼立意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结合漫画进行深入思考</a:t>
                </a:r>
                <a:endParaRPr/>
              </a:p>
            </p:txBody>
          </p:sp>
          <p:pic>
            <p:nvPicPr>
              <p:cNvPr id="32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结合时事热点，拓展立意深度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漫画类作文的立意方法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从漫画中找出关键词和主题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理解漫画的寓意和目的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提炼漫画的核心观点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根据漫画的主题进行立意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把握漫画的价值观和导向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明确漫画的立意方向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表达自己的观点和看法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展现独特的思维方式和见解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结合个人感悟和思考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从漫画中提炼主题，明确立意方向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发散性思维的定义和特点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是一种开放的思维方式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注重多角度和多层次的思考</a:t>
                </a:r>
                <a:endParaRPr/>
              </a:p>
            </p:txBody>
          </p:sp>
          <p:sp>
            <p:nvSpPr>
              <p:cNvPr id="3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运用发散性思维拓展立意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从漫画的不同角度进行思考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挖掘漫画的多种寓意和意义</a:t>
                </a:r>
                <a:endParaRPr/>
              </a:p>
            </p:txBody>
          </p:sp>
          <p:sp>
            <p:nvSpPr>
              <p:cNvPr id="3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结合现实生活和时事热点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将漫画与现实生活相结合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探讨漫画在现实生活中的应用和价值</a:t>
                </a:r>
                <a:endParaRPr/>
              </a:p>
            </p:txBody>
          </p:sp>
          <p:sp>
            <p:nvSpPr>
              <p:cNvPr id="4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运用发散性思维，拓展多个立意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4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表达自己的观点和看法</a:t>
                </a:r>
                <a:endParaRPr/>
              </a:p>
            </p:txBody>
          </p:sp>
          <p:sp>
            <p:nvSpPr>
              <p:cNvPr id="4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从漫画中提炼出自己的观点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表达自己的思考和感悟</a:t>
                </a:r>
                <a:endParaRPr/>
              </a:p>
            </p:txBody>
          </p:sp>
        </p:grpSp>
        <p:grpSp>
          <p:nvGrpSpPr>
            <p:cNvPr id="4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4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展现独特的思维方式和见解</a:t>
                </a:r>
                <a:endParaRPr/>
              </a:p>
            </p:txBody>
          </p:sp>
          <p:sp>
            <p:nvSpPr>
              <p:cNvPr id="4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通过独特的视角和分析方法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展现个性化的思考和表达</a:t>
                </a:r>
                <a:endParaRPr/>
              </a:p>
            </p:txBody>
          </p:sp>
        </p:grpSp>
        <p:grpSp>
          <p:nvGrpSpPr>
            <p:cNvPr id="5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结合现实生活和个人经历</a:t>
                </a:r>
                <a:endParaRPr/>
              </a:p>
            </p:txBody>
          </p:sp>
          <p:sp>
            <p:nvSpPr>
              <p:cNvPr id="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将个人经历融入漫画作文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展现漫画在个人成长过程中的意义和价值</a:t>
                </a:r>
                <a:endParaRPr/>
              </a:p>
            </p:txBody>
          </p:sp>
        </p:grpSp>
      </p:grpSp>
      <p:pic>
        <p:nvPicPr>
          <p:cNvPr id="5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结合个人感悟，展现独特见解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https://d.book118.com/266130031155010051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2023届新高考语文精准复习备考漫画类作文审题立意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2024-09-17T14:59:27.298</cp:lastPrinted>
  <dcterms:created xsi:type="dcterms:W3CDTF">2024-09-17T06:59:27Z</dcterms:created>
  <dcterms:modified xsi:type="dcterms:W3CDTF">2024-09-17T06:59:29Z</dcterms:modified>
</cp:coreProperties>
</file>