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EE9E4E-CAD5-4B8D-80A0-A811A7B74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BD871C-281B-45A4-A5EF-35BF4E1DE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F0CBC7-FD40-44E8-9260-BE28D4F49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E08E06-A87A-4F61-99FC-ED41BFDEE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3F38C7-CA23-4B3D-8981-7F5B388B3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1090D5-E767-476B-B83A-A33B532B47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0CB3AD-D646-43F9-BE85-9283CBC879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DAE3E7-0205-4665-AE28-114F52F8B6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50E979-CD5D-4024-ABAD-15DD238F7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2C2361-337F-4B94-92F3-DF7D6ED48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A4CE8B-3DA2-43CD-A6BF-6F98C20C6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6132002005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医药经理的市场定位与品牌竞争力能力探究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市场定位与品牌竞争力概述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医药市场现状及趋势分析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医药经理市场定位策略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提升品牌竞争力途径与方法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案例分析：成功医药企业市场定位与品牌竞争力实践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市场定位与品牌竞争力概述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534" r="22534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市场定位定义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市场定位是指企业在市场中针对目标消费者群体，通过营销策略和产品设计等手段，塑造独特的产品形象和品牌形象，以区别于竞争对手，从而在消费者心智中占据有利位置的过程。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定位有助于企业明确自身在市场中的位置和角色，了解目标消费者的需求和偏好，为产品开发、营销策略制定提供有力支持。同时，准确的市场定位有助于企业在竞争激烈的市场环境中脱颖而出，提高品牌知名度和美誉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市场定位定义及重要性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品牌竞争力内涵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品牌竞争力是指企业在市场竞争中，通过品牌建设、品牌管理和品牌营销等手段，提升品牌价值和品牌影响力，从而赢得消费者信任和忠诚，实现市场份额扩大和盈利能力提升的能力。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品牌竞争力是企业核心竞争力的重要组成部分，有助于企业在市场中建立差异化优势，提高消费者满意度和忠诚度。同时，强大的品牌竞争力可以为企业带来更高的市场份额和利润空间，推动企业持续发展。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品牌竞争力内涵与意义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药经理是负责医药企业市场营销管理的专业人员，主要职责包括制定市场营销策略、管理销售团队、推广医药产品、维护客户关系等。他们需要深入了解市场动态和消费者需求，为企业制定科学合理的市场营销计划，推动销售业绩的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医药经理职责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药市场的不断变化和竞争的加剧，医药经理面临着诸多挑战。如政策法规的调整、市场需求的多样化、竞争对手的增多以及新技术的不断涌现等。这些挑战要求医药经理具备敏锐的市场洞察力和创新能力，不断调整和优化市场营销策略，以适应市场变化并实现企业的营销目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医药经理职责与挑战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医药市场现状及趋势分析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全球医药市场规模持续增长，新兴市场如中国、印度等增速较快。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917" r="12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跨国药企在全球医药市场中占据主导地位，但本土药企逐渐崛起。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医药市场竞争激烈，企业间兼并重组频繁，创新成为竞争核心。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国内外医药市场概况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各国药品监管政策日益严格，对药品研发、生产、销售等环节提出更高要求。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7375" r="73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208" r="1220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药品监管政策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医保政策调整对药品市场需求产生影响，如医保目录调整、医保支付方式改革等。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医保政策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国际贸易政策变化对医药进出口产生影响，如关税调整、贸易壁垒等。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国际贸易政策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个性化医疗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创新药研发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数字化医疗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生物药崛起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随着基因测序等技术的发展，个性化医疗将成为未来医药市场的重要发展方向。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数字化医疗技术如远程医疗、智能医疗等将改变医药市场的服务模式。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创新药研发受到重视，具有自主知识产权的创新药将更具市场竞争力。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生物药具有疗效显著、副作用小等优点，未来将在医药市场中占据重要地位。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医药经理市场定位策略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通过对市场进行细分，识别出具有潜力的目标市场，如特定疾病领域、年龄段或地域等。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确定目标市场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深入了解目标客户的需求、偏好和购买行为，以便为他们提供有针对性的产品和服务。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分析客户需求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为目标客户群体建立详细的画像，包括人口统计特征、心理特征、消费习惯等，以便更精准地满足他们的需求。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建立客户画像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明确目标客户群体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产品差异化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通过研发创新药物、改进药物剂型或给药途径等方式，提供具有独特优势的产品。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服务差异化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提供个性化的医疗服务、专业的用药指导和优质的售后服务等，以提升客户满意度和忠诚度。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品牌差异化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塑造独特的品牌形象，传递品牌的核心价值和承诺，使品牌在竞争激烈的市场中脱颖而出。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制定差异化营销策略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https://d.book118.com/266132002005010045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2024-09-13T16:39:40.744</cp:lastPrinted>
  <dcterms:created xsi:type="dcterms:W3CDTF">2024-09-13T08:39:40Z</dcterms:created>
  <dcterms:modified xsi:type="dcterms:W3CDTF">2024-09-13T08:39:42Z</dcterms:modified>
</cp:coreProperties>
</file>