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D81D5-BACA-4807-864E-979D72242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F31FA-1297-4C15-BDFB-CF8EFC0C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D297B-2FA7-4E82-AE5A-E57AC64EB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D5881-22B1-4C1E-A098-5C1B3F80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FB04E-37FA-447F-B1AF-0D6C8DE6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E079E-7FF7-49B5-B356-D402403D7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372C3-994A-437E-BCDD-009C9455C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7DE9A-42DE-4AEF-89E3-BEADF1C1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13E8A-2347-4004-BD9E-4C9FAF32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CAFC1-4286-44E9-B011-CB81D6961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055CA-CCD8-4EEB-9D4D-603EDB212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32013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五官科优质护理\n## 1.五官科护理的重要性及发展趋势\n### 1.1 五官科护理在整体护理中的作用与地位\n### 1.2 五官科护理的发展趋势与需求分析\n### 1.3 五官科护理与患者生活质量的关联性\n## 2.五官科常见疾病及护理方法\n### 2.1 眼科疾病的护理方法与技巧\n### 2.2 耳、鼻、喉科疾病的护理方法与技巧\n### 2.3 口腔科疾病的护理方法与技巧\n## 3.五官科护理的人文关怀与心理护理\n### 3.1 五官科护理中的人文关怀实践\n### 3.2 五官科患者的心理特点与需求分析\n### 3.3 五官科心理护理的方法与技巧\n## 4.五官科护理的质量管理与发展创新\n### 4.1 五官科护理质量管理体系的建立与完善\n### 4.2 五官科护理质量评价与持续改进\n### 4.3 五官科护理的发展与创新探索\n## 5.五官科护理的团队建设与管理\n### 5.1 五官科护理团队的组织结构与职责划分\n### 5.2 五官科护理团队的核心能力培养与提升\n### 5.3 五官科护理团队的高效沟通与协作机制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五官科优质护理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五官科护理的重要性及发展趋势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五官科护理是整体护理的重要组成部分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五官科护理涉及眼科、耳鼻喉科、口腔科等多个领域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五官科护理质量直接影响到患者的治疗效果和生活质量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五官科护理与患者的生活质量和心理健康密切相关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五官科护理在整体护理中的独特作用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五官科护理具有高度的专科性，需要专业的护理知识和技能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五官科护理在疾病预防、治疗和康复过程中发挥着重要作用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五官科护理有助于提高患者对疾病的认识和自我管理能力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五官科护理在整体护理中的地位不断提升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随着医学科技的发展，五官科护理技术和理念不断创新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五官科护理在整体护理中的作用越来越受到重视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五官科护理对未来护理行业的发展具有重要影响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五官科护理在整体护理中的作用与地位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五官科护理的发展趋势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五官科护理将更加重视患者的个性化需求和人文关怀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五官科护理将更加注重疾病的预防和管理，提高患者生活质量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五官科护理将借助科技手段，实现护理服务的智能化和便捷化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五官科护理的需求分析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随着人口老龄化和生活方式的改变，五官科护理需求不断增长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五官科护理需要满足不同患者群体的特殊需求，如儿童、老年人和残疾人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五官科护理需要不断提高护理质量和效率，满足患者和社会的需求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五官科护理的发展趋势与需求分析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五官科护理对患者生活质量的影响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五官科护理质量直接关系到患者的治疗效果和生活质量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五官科护理有助于预防和减轻疾病带来的不适和痛苦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五官科护理有助于提高患者的心理健康和生活满意度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五官科护理与患者生活质量的关联性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五官科护理与患者的生理健康密切相关，如视力、听力、嗅觉等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五官科护理与患者的心理健康密切相关，如焦虑、抑郁、心理适应等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五官科护理与患者的社会功能密切相关，如沟通能力、社交能力等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五官科护理与患者生活质量的关联性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五官科常见疾病及护理方法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眼科疾病的护理方法与技巧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眼科疾病的护理方法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眼科疾病护理需要注重患者的视力保护和康复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眼科疾病护理需要注重患者的心理护理和生活指导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眼科疾病护理需要注重患者的健康教育和管理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眼科疾病的护理技巧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眼科疾病护理技巧包括眼部清洁、点眼药、使用眼罩等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眼科疾病护理技巧需要根据患者的具体情况和需求进行调整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眼科疾病护理技巧需要护士具备专业的眼科知识和技能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耳、鼻、喉科疾病的护理方法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耳、鼻、喉科疾病护理需要注重患者的舒适度和生活质量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耳、鼻、喉科疾病护理需要注重患者的心理护理和健康教育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耳、鼻、喉科疾病护理需要注重患者的治疗配合和康复指导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耳、鼻、喉科疾病的护理技巧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耳、鼻、喉科疾病护理技巧包括鼻腔冲洗、咽部护理、耳部护理等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耳、鼻、喉科疾病护理技巧需要根据患者的具体情况和需求进行调整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耳、鼻、喉科疾病护理技巧需要护士具备专业的耳鼻喉科知识和技能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耳、鼻、喉科疾病的护理方法与技巧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口腔科疾病的护理方法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口腔科疾病护理需要注重患者的口腔卫生和舒适度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口腔科疾病护理需要注重患者的心理护理和生活指导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口腔科疾病护理需要注重患者的治疗配合和康复指导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口腔科疾病的护理技巧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口腔科疾病护理技巧包括口腔清洁、口腔护理、牙周护理等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口腔科疾病护理技巧需要根据患者的具体情况和需求进行调整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口腔科疾病护理技巧需要护士具备专业的口腔科知识和技能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口腔科疾病的护理方法与技巧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五官科护理的人文关怀与心理护理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五官科护理中的人文关怀实践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五官科护理需要关注患者的个体差异和需求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五官科护理需要关注患者的心理状态和情感需求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五官科护理需要关注患者的社会支持和家庭支持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五官科护理中的人文关怀实践策略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五官科护理应提供个性化的护理计划和关怀措施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五官科护理应提供心理支持和情感关怀，帮助患者建立信心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五官科护理应关注患者的社会功能和家庭功能，提供相应的支持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五官科护理中的人文关怀实践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https://d.book118.com/266132013004010054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五官科优质护理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2024-09-20T23:26:36.694</cp:lastPrinted>
  <dcterms:created xsi:type="dcterms:W3CDTF">2024-09-20T15:26:36Z</dcterms:created>
  <dcterms:modified xsi:type="dcterms:W3CDTF">2024-09-20T15:26:38Z</dcterms:modified>
</cp:coreProperties>
</file>