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03E0FB-310F-49B7-81EB-04CA63DB8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18885-A1EA-45DF-80B6-726821992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03BB5E-4220-468B-A6F1-7BA498656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6EF8A4-9766-4959-B4A8-3F6E53298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F924D0-9D6F-4AA5-9307-58D2A77F21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A141F8-17C9-455C-916B-C35A34F756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34A2AE-5B0A-4388-975E-0C36B7CCF4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B461B4-94DD-4058-B718-5AC0D4505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53ABF-2296-4155-9DE3-71928AE4E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33D3E6-E5EC-4B01-9B0D-CCBF6256A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FCB88-9A66-4D20-95D4-D2C5E9033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13205221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数字创意产业行业数字化营销模式创新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数字化营销模式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数字创意产业行业数字化营销模式创新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数字创意产业行业数字化营销模式创新的挑战与机遇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数字创意产业行业数字化营销模式创新的未来展望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数字创意产业概述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038" b="250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数字创意产业是指以创意为核心，依托数字技术进行创作、生产、传播和服务的新兴产业。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具有高知识性、高附加值、高融合性、高成长性和低消耗、低污染、低排放等特征。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数字创意产业的定义与特点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20世纪末至21世纪初，数字技术开始应用于创意产业，如数字音乐、数字电影等。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起步阶段</a:t>
            </a:r>
          </a:p>
        </p:txBody>
      </p:sp>
      <p:pic>
        <p:nvPicPr>
          <p:cNvPr id="5" name="Picture 5"/>
          <p:cNvPicPr>
            <a:picLocks noChangeAspect="1"/>
          </p:cNvPicPr>
          <p:nvPr/>
        </p:nvPicPr>
        <p:blipFill>
          <a:blip r:embed="rId2"/>
          <a:srcRect l="21655" r="2165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21世纪初至今，数字创意产业在移动互联网、大数据、云计算等技术的推动下迅速发展。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快速发展阶段</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当前，数字创意产业正与各行业深度融合，形成新的业态和商业模式。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创新融合阶段</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数字创意产业的发展历程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数字创意产业已成为全球经济增长的重要引擎，特别是在发达国家，其产值占GDP比重持续增长。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未来，数字创意产业将进一步与科技、教育、文化等领域融合，形成更加多元化和个性化的产品和服务。同时，随着技术的不断创新和市场需求的不断变化，数字创意产业将迎来更多的发展机遇和挑战。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数字创意产业的现状与趋势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数字化营销模式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数字化营销是指利用数字技术和互联网平台进行品牌推广和销售促进的一种营销方式。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数字化营销具有数据驱动、互动性强、精准定位、低成本高效益等特点，能够实现品牌与消费者的实时互动，提高营销效果和用户满意度。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数字化营销的定义与特点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数字化营销的策略包括数据收集与分析、目标客户定位、内容创意与制作、数字渠道选择与优化等。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数字化营销手段包括搜索引擎优化（SEO）、社交媒体营销、电子邮件营销、移动营销、在线视频营销等，可根据企业实际情况和目标客户群体选择合适的策略与手段。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数字化营销的策略与手段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数字化营销的优势在于低成本高效益、精准定位目标客户、提高用户参与度和忠诚度等；劣势在于数据安全风险、技术更新迅速、对传统营销方式的冲击等。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营销能够降低企业营销成本，提高营销效果，实现精准定位和个性化服务，同时提高用户参与度和忠诚度。但数字化营销也存在数据安全风险和技术更新迅速的问题，需要企业不断更新技术和提高数据安全保护能力。此外，数字化营销对传统营销方式也产生了一定的冲击，需要企业根据实际情况进行选择和调整。</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数字化营销的优劣势分析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https://d.book118.com/266132052213010040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2024-09-07T08:59:00.022</cp:lastPrinted>
  <dcterms:created xsi:type="dcterms:W3CDTF">2024-09-07T00:59:00Z</dcterms:created>
  <dcterms:modified xsi:type="dcterms:W3CDTF">2024-09-07T00:59:01Z</dcterms:modified>
</cp:coreProperties>
</file>