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62FB1-F6B7-4545-9F85-E5A69923A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3ADE5-13CC-4BEA-939E-3CB7CA00C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C62F5-D70D-4741-89EA-7848D6E59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0C1EC-3F4D-4689-8BDE-33E59B8C3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A4A38-2A0C-4375-932D-EE963737B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15D4A6-C395-4CA3-9989-457DA4EE9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C7468F-1138-4BD8-9509-66B02F326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6E63E-C824-4D09-AB0F-EE7137CA1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8041C-7B13-4F7F-B018-C04B130E5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41C4F-E960-4DF4-8E6F-92133C243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01457-DC90-4D5B-9706-23B556C42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33022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概率论与数理统计区间估计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单个正态总体参数区间估计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两个正态总体参数区间估计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非正态总体参数区间估计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区间估计在假设检验中应用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区间估计在回归分析中应用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区间估计基本概念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区间估计是在点估计的基础上，给出总体参数估计值的一个区间范围，该区间通常由样本统计量加减估计误差得到。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区间估计的原理是概率性质，即当样本量足够大时，样本统计量所构造的区间会以一定的概率包含总体参数的真值。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" r="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置信水平是指总体参数的真值落在某一区间的概率。常用置信水平为95%或99%。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由样本统计量所构造的总体参数的估计区间称为置信区间。置信区间的上下限通常由样本统计量的抽样分布确定。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置信水平与置信区间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置信区间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点估计是用样本统计量来直接估计总体参数的方法。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点估计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区间估计能给出估计的可靠性，即置信水平，而点估计无法给出。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点估计给出的是具体的数值，而区间估计给出的是一个区间范围，因此点估计在精确性上更高。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精确性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区间估计提供了更多的信息，如置信水平和置信区间，有助于更全面地了解总体参数的情况。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区间估计与点估计比较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单个正态总体参数区间估计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当总体方差σ²已知时，可以使用Z分布来构建均值μ的置信区间。具体步骤包括计算样本均值x̄，查找Z分布的分位数，以及根据置信水平和样本量计算置信区间的上下限。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已知方差σ²时，利用Z分布构建μ的置信区间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当总体方差σ²未知时，可以使用t分布来构建均值μ的置信区间。此时需要利用样本方差s²来估计总体方差，并根据自由度（n-1）和置信水平查找t分布的分位数，进而计算置信区间的上下限。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未知方差σ²时，利用t分布构建μ的置信区间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均值μ置信区间构建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χ²分布法构建σ²的置信区间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当总体均值μ未知时，可以使用χ²分布法来构建方差σ²的置信区间。具体步骤包括计算样本方差s²，查找χ²分布的分位数，并根据样本量和置信水平计算置信区间的上下限。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F分布法构建σ²的置信区间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当两个正态总体的均值和方差都未知，但样本量相同时，可以使用F分布法来构建方差σ²的置信区间。此时需要计算两个样本的方差比，并根据样本量、置信水平和F分布的分位数计算置信区间的上下限。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方差σ²置信区间构建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实例分析与计算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实例描述：假设我们有一个来自正态总体的样本，需要估计该总体的均值μ和方差σ²。我们可以利用上述方法构建这两个参数的置信区间，并进行实例分析和计算。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数据准备：收集样本数据，并计算样本均值x̄和样本方差s²。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置信区间构建：根据已知的样本信息和所需的置信水平，选择合适的分布（Z分布、t分布、χ²分布或F分布），并查找相应的分位数。然后利用这些分位数和样本信息计算均值μ和方差σ²的置信区间的上下限。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结果解释：根据计算得到的置信区间，可以对总体参数进行估计和推断。如果置信区间包含某个特定值（如0或1），则可以认为该值在统计上是显著的。同时，置信区间的宽度也可以反映估计的精确性和可靠性。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两个正态总体参数区间估计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计算置信区间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利用t统计量和临界值，计算两均值差的置信区间。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查找t分布临界值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根据自由度和置信水平，查找t分布临界值。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确定置信水平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根据题目要求选择合适的置信水平，如95%或99%。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前提条件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两个总体服从正态分布，且相互独立。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构造统计量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利用两个样本均值之差与合并标准差之比，构造t统计量。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两均值差μ₁-μ₂置信区间构建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两个总体服从正态分布，且相互独立。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前提条件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利用F统计量和临界值，计算两方差比的置信区间。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计算置信区间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利用两个样本方差之比，构造F统计量。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构造统计量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根据题目要求选择合适的置信水平，如95%或99%。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确定置信水平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根据自由度和置信水平，查找F分布临界值。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查找F分布临界值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两方差比σ₁²/σ₂²置信区间构建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https://d.book118.com/266133022010010042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2024-09-09T06:09:09.382</cp:lastPrinted>
  <dcterms:created xsi:type="dcterms:W3CDTF">2024-09-08T22:09:09Z</dcterms:created>
  <dcterms:modified xsi:type="dcterms:W3CDTF">2024-09-08T22:09:11Z</dcterms:modified>
</cp:coreProperties>
</file>