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875F5-3ACF-4389-8DBA-CE01C8B83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42826-50D7-471E-AFB5-73CC0E56F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73E91-5BE5-440C-AE60-D4870AF0F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02031-D313-4E24-826A-1B43B983B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6FE75F-C5FF-4CDA-94CB-E0DE43C9E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713AE1-CBB6-4C9B-A068-7D8EC07C3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0C5502-AB31-4E09-9C34-E6AA598F8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2202D-9D45-428B-835D-2000E1F1B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85467-F068-43B7-8534-82813C220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FFF49-F128-4CC3-8307-196467D0A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84A34-489E-41F5-9BB1-D45245181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1">
            <a:extLst>
              <a:ext uri="{FF2B5EF4-FFF2-40B4-BE49-F238E27FC236}">
                <a16:creationId xmlns:a16="http://schemas.microsoft.com/office/drawing/2014/main" id="{991E3A09-94D5-95DA-A09D-D6790948C4B9}"/>
              </a:ext>
            </a:extLst>
          </p:cNvPr>
          <p:cNvSpPr/>
          <p:nvPr userDrawn="1"/>
        </p:nvSpPr>
        <p:spPr>
          <a:xfrm>
            <a:off x="0" y="2438436"/>
            <a:ext cx="12192000" cy="2657416"/>
          </a:xfrm>
          <a:prstGeom prst="rect">
            <a:avLst/>
          </a:prstGeom>
          <a:solidFill>
            <a:srgbClr val="0068E8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460611" y="3015568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cxnSp>
        <p:nvCxnSpPr>
          <p:cNvPr id="12" name="直接连接符 5">
            <a:extLst>
              <a:ext uri="{FF2B5EF4-FFF2-40B4-BE49-F238E27FC236}">
                <a16:creationId xmlns:a16="http://schemas.microsoft.com/office/drawing/2014/main" id="{33D14092-9CB7-5660-78A9-45F165867C4A}"/>
              </a:ext>
            </a:extLst>
          </p:cNvPr>
          <p:cNvCxnSpPr/>
          <p:nvPr userDrawn="1"/>
        </p:nvCxnSpPr>
        <p:spPr>
          <a:xfrm flipH="1">
            <a:off x="2111556" y="2939642"/>
            <a:ext cx="0" cy="1360019"/>
          </a:xfrm>
          <a:prstGeom prst="line">
            <a:avLst/>
          </a:prstGeom>
          <a:ln>
            <a:solidFill>
              <a:schemeClr val="bg1"/>
            </a:solidFill>
            <a:prstDash val="sys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2580049" y="3359047"/>
            <a:ext cx="909880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4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8">
            <a:extLst>
              <a:ext uri="{FF2B5EF4-FFF2-40B4-BE49-F238E27FC236}">
                <a16:creationId xmlns:a16="http://schemas.microsoft.com/office/drawing/2014/main" id="{6E309751-36AF-CC0F-7B03-E300DF928F43}"/>
              </a:ext>
            </a:extLst>
          </p:cNvPr>
          <p:cNvSpPr txBox="1"/>
          <p:nvPr userDrawn="1"/>
        </p:nvSpPr>
        <p:spPr>
          <a:xfrm>
            <a:off x="881760" y="2577299"/>
            <a:ext cx="5734473" cy="1494426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933" marR="0" lvl="0" indent="0" algn="l" defTabSz="1219170" rtl="0" eaLnBrk="1" fontAlgn="auto" latinLnBrk="0" hangingPunct="1">
              <a:lnSpc>
                <a:spcPct val="100000"/>
              </a:lnSpc>
              <a:spcBef>
                <a:spcPts val="133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9600" b="0" i="0" u="none" strike="noStrike" kern="1200" cap="none" spc="-2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Britannic Bold"/>
              </a:rPr>
              <a:t>谢谢观看</a:t>
            </a:r>
            <a:endParaRPr kumimoji="0" sz="9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Britannic Bold"/>
            </a:endParaRPr>
          </a:p>
        </p:txBody>
      </p:sp>
      <p:sp>
        <p:nvSpPr>
          <p:cNvPr id="8" name="任意多边形: 形状 1">
            <a:extLst>
              <a:ext uri="{FF2B5EF4-FFF2-40B4-BE49-F238E27FC236}">
                <a16:creationId xmlns:a16="http://schemas.microsoft.com/office/drawing/2014/main" id="{A83FDA79-52AA-11E4-67CA-9AEEBEE3C16B}"/>
              </a:ext>
            </a:extLst>
          </p:cNvPr>
          <p:cNvSpPr/>
          <p:nvPr userDrawn="1"/>
        </p:nvSpPr>
        <p:spPr>
          <a:xfrm>
            <a:off x="6355047" y="3869298"/>
            <a:ext cx="5836953" cy="3008709"/>
          </a:xfrm>
          <a:custGeom>
            <a:gdLst>
              <a:gd name="connsiteX0" fmla="*/ 6142213 w 6296871"/>
              <a:gd name="connsiteY0" fmla="*/ 0 h 3200977"/>
              <a:gd name="connsiteX1" fmla="*/ 6296871 w 6296871"/>
              <a:gd name="connsiteY1" fmla="*/ 965 h 3200977"/>
              <a:gd name="connsiteX2" fmla="*/ 6296871 w 6296871"/>
              <a:gd name="connsiteY2" fmla="*/ 3200977 h 3200977"/>
              <a:gd name="connsiteX3" fmla="*/ 0 w 6296871"/>
              <a:gd name="connsiteY3" fmla="*/ 3200977 h 3200977"/>
              <a:gd name="connsiteX4" fmla="*/ 131580 w 6296871"/>
              <a:gd name="connsiteY4" fmla="*/ 3022098 h 3200977"/>
              <a:gd name="connsiteX5" fmla="*/ 1401021 w 6296871"/>
              <a:gd name="connsiteY5" fmla="*/ 1810327 h 3200977"/>
              <a:gd name="connsiteX6" fmla="*/ 3941021 w 6296871"/>
              <a:gd name="connsiteY6" fmla="*/ 1530927 h 3200977"/>
              <a:gd name="connsiteX7" fmla="*/ 5312621 w 6296871"/>
              <a:gd name="connsiteY7" fmla="*/ 210127 h 3200977"/>
              <a:gd name="connsiteX8" fmla="*/ 6142213 w 6296871"/>
              <a:gd name="connsiteY8" fmla="*/ 0 h 32009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96871" h="3200977">
                <a:moveTo>
                  <a:pt x="6142213" y="0"/>
                </a:moveTo>
                <a:lnTo>
                  <a:pt x="6296871" y="965"/>
                </a:lnTo>
                <a:lnTo>
                  <a:pt x="6296871" y="3200977"/>
                </a:lnTo>
                <a:lnTo>
                  <a:pt x="0" y="3200977"/>
                </a:lnTo>
                <a:lnTo>
                  <a:pt x="131580" y="3022098"/>
                </a:lnTo>
                <a:cubicBezTo>
                  <a:pt x="521447" y="2509654"/>
                  <a:pt x="932709" y="2066973"/>
                  <a:pt x="1401021" y="1810327"/>
                </a:cubicBezTo>
                <a:cubicBezTo>
                  <a:pt x="2150321" y="1399694"/>
                  <a:pt x="3289088" y="1797627"/>
                  <a:pt x="3941021" y="1530927"/>
                </a:cubicBezTo>
                <a:cubicBezTo>
                  <a:pt x="4592954" y="1264227"/>
                  <a:pt x="4863888" y="462010"/>
                  <a:pt x="5312621" y="210127"/>
                </a:cubicBezTo>
                <a:cubicBezTo>
                  <a:pt x="5593079" y="52700"/>
                  <a:pt x="5868576" y="5654"/>
                  <a:pt x="6142213" y="0"/>
                </a:cubicBezTo>
                <a:close/>
              </a:path>
            </a:pathLst>
          </a:custGeom>
          <a:solidFill>
            <a:srgbClr val="3690FF">
              <a:lumMod val="75000"/>
            </a:srgbClr>
          </a:solidFill>
          <a:ln w="25400" cap="flat" cmpd="sng" algn="ctr">
            <a:noFill/>
            <a:prstDash val="solid"/>
          </a:ln>
          <a:effectLst/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任意多边形: 形状 2">
            <a:extLst>
              <a:ext uri="{FF2B5EF4-FFF2-40B4-BE49-F238E27FC236}">
                <a16:creationId xmlns:a16="http://schemas.microsoft.com/office/drawing/2014/main" id="{B7F88A80-4E1A-9263-04D3-9BB13BD06031}"/>
              </a:ext>
            </a:extLst>
          </p:cNvPr>
          <p:cNvSpPr/>
          <p:nvPr userDrawn="1"/>
        </p:nvSpPr>
        <p:spPr>
          <a:xfrm>
            <a:off x="0" y="1"/>
            <a:ext cx="2339471" cy="2048645"/>
          </a:xfrm>
          <a:custGeom>
            <a:gdLst>
              <a:gd name="connsiteX0" fmla="*/ 0 w 2339471"/>
              <a:gd name="connsiteY0" fmla="*/ 0 h 2048645"/>
              <a:gd name="connsiteX1" fmla="*/ 2335238 w 2339471"/>
              <a:gd name="connsiteY1" fmla="*/ 0 h 2048645"/>
              <a:gd name="connsiteX2" fmla="*/ 2339429 w 2339471"/>
              <a:gd name="connsiteY2" fmla="*/ 76336 h 2048645"/>
              <a:gd name="connsiteX3" fmla="*/ 2286000 w 2339471"/>
              <a:gd name="connsiteY3" fmla="*/ 330200 h 2048645"/>
              <a:gd name="connsiteX4" fmla="*/ 1612900 w 2339471"/>
              <a:gd name="connsiteY4" fmla="*/ 533400 h 2048645"/>
              <a:gd name="connsiteX5" fmla="*/ 1346200 w 2339471"/>
              <a:gd name="connsiteY5" fmla="*/ 1219200 h 2048645"/>
              <a:gd name="connsiteX6" fmla="*/ 317500 w 2339471"/>
              <a:gd name="connsiteY6" fmla="*/ 1638300 h 2048645"/>
              <a:gd name="connsiteX7" fmla="*/ 5073 w 2339471"/>
              <a:gd name="connsiteY7" fmla="*/ 2040025 h 2048645"/>
              <a:gd name="connsiteX8" fmla="*/ 0 w 2339471"/>
              <a:gd name="connsiteY8" fmla="*/ 2048645 h 20486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39471" h="2048645">
                <a:moveTo>
                  <a:pt x="0" y="0"/>
                </a:moveTo>
                <a:lnTo>
                  <a:pt x="2335238" y="0"/>
                </a:lnTo>
                <a:lnTo>
                  <a:pt x="2339429" y="76336"/>
                </a:lnTo>
                <a:cubicBezTo>
                  <a:pt x="2340372" y="177701"/>
                  <a:pt x="2325688" y="265112"/>
                  <a:pt x="2286000" y="330200"/>
                </a:cubicBezTo>
                <a:cubicBezTo>
                  <a:pt x="2180167" y="503767"/>
                  <a:pt x="1769533" y="385233"/>
                  <a:pt x="1612900" y="533400"/>
                </a:cubicBezTo>
                <a:cubicBezTo>
                  <a:pt x="1456267" y="681567"/>
                  <a:pt x="1562100" y="1035050"/>
                  <a:pt x="1346200" y="1219200"/>
                </a:cubicBezTo>
                <a:cubicBezTo>
                  <a:pt x="1130300" y="1403350"/>
                  <a:pt x="603250" y="1390650"/>
                  <a:pt x="317500" y="1638300"/>
                </a:cubicBezTo>
                <a:cubicBezTo>
                  <a:pt x="210344" y="1731169"/>
                  <a:pt x="103188" y="1880592"/>
                  <a:pt x="5073" y="2040025"/>
                </a:cubicBezTo>
                <a:lnTo>
                  <a:pt x="0" y="2048645"/>
                </a:lnTo>
                <a:close/>
              </a:path>
            </a:pathLst>
          </a:custGeom>
          <a:solidFill>
            <a:srgbClr val="3690FF">
              <a:lumMod val="40000"/>
              <a:lumOff val="60000"/>
            </a:srgbClr>
          </a:solidFill>
          <a:ln w="338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71D38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0" name="任意多边形: 形状 3">
            <a:extLst>
              <a:ext uri="{FF2B5EF4-FFF2-40B4-BE49-F238E27FC236}">
                <a16:creationId xmlns:a16="http://schemas.microsoft.com/office/drawing/2014/main" id="{D354825B-35A4-1CE7-9007-B48ECCF674B8}"/>
              </a:ext>
            </a:extLst>
          </p:cNvPr>
          <p:cNvSpPr/>
          <p:nvPr userDrawn="1"/>
        </p:nvSpPr>
        <p:spPr>
          <a:xfrm>
            <a:off x="0" y="0"/>
            <a:ext cx="752540" cy="1540578"/>
          </a:xfrm>
          <a:custGeom>
            <a:gdLst>
              <a:gd name="connsiteX0" fmla="*/ 0 w 752540"/>
              <a:gd name="connsiteY0" fmla="*/ 0 h 1540578"/>
              <a:gd name="connsiteX1" fmla="*/ 568255 w 752540"/>
              <a:gd name="connsiteY1" fmla="*/ 0 h 1540578"/>
              <a:gd name="connsiteX2" fmla="*/ 581025 w 752540"/>
              <a:gd name="connsiteY2" fmla="*/ 31750 h 1540578"/>
              <a:gd name="connsiteX3" fmla="*/ 749300 w 752540"/>
              <a:gd name="connsiteY3" fmla="*/ 622300 h 1540578"/>
              <a:gd name="connsiteX4" fmla="*/ 469900 w 752540"/>
              <a:gd name="connsiteY4" fmla="*/ 1231900 h 1540578"/>
              <a:gd name="connsiteX5" fmla="*/ 123502 w 752540"/>
              <a:gd name="connsiteY5" fmla="*/ 1471160 h 1540578"/>
              <a:gd name="connsiteX6" fmla="*/ 0 w 752540"/>
              <a:gd name="connsiteY6" fmla="*/ 1540578 h 15405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52540" h="1540578">
                <a:moveTo>
                  <a:pt x="0" y="0"/>
                </a:moveTo>
                <a:lnTo>
                  <a:pt x="568255" y="0"/>
                </a:lnTo>
                <a:lnTo>
                  <a:pt x="581025" y="31750"/>
                </a:lnTo>
                <a:cubicBezTo>
                  <a:pt x="665163" y="249238"/>
                  <a:pt x="739775" y="479425"/>
                  <a:pt x="749300" y="622300"/>
                </a:cubicBezTo>
                <a:cubicBezTo>
                  <a:pt x="768350" y="908050"/>
                  <a:pt x="706967" y="1022350"/>
                  <a:pt x="469900" y="1231900"/>
                </a:cubicBezTo>
                <a:cubicBezTo>
                  <a:pt x="381000" y="1310481"/>
                  <a:pt x="261739" y="1390402"/>
                  <a:pt x="123502" y="1471160"/>
                </a:cubicBezTo>
                <a:lnTo>
                  <a:pt x="0" y="1540578"/>
                </a:lnTo>
                <a:close/>
              </a:path>
            </a:pathLst>
          </a:custGeom>
          <a:solidFill>
            <a:srgbClr val="3690FF"/>
          </a:solidFill>
          <a:ln w="25400" cap="flat" cmpd="sng" algn="ctr">
            <a:noFill/>
            <a:prstDash val="solid"/>
          </a:ln>
          <a:effectLst/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1" name="椭圆 5">
            <a:extLst>
              <a:ext uri="{FF2B5EF4-FFF2-40B4-BE49-F238E27FC236}">
                <a16:creationId xmlns:a16="http://schemas.microsoft.com/office/drawing/2014/main" id="{A3B37A49-9502-C236-18D1-68C4AEA0161C}"/>
              </a:ext>
            </a:extLst>
          </p:cNvPr>
          <p:cNvSpPr/>
          <p:nvPr userDrawn="1"/>
        </p:nvSpPr>
        <p:spPr>
          <a:xfrm>
            <a:off x="5087261" y="5851774"/>
            <a:ext cx="749694" cy="749694"/>
          </a:xfrm>
          <a:prstGeom prst="ellipse">
            <a:avLst/>
          </a:prstGeom>
          <a:solidFill>
            <a:srgbClr val="3690FF">
              <a:lumMod val="40000"/>
              <a:lumOff val="60000"/>
              <a:alpha val="27000"/>
            </a:srgbClr>
          </a:solidFill>
          <a:ln w="25400" cap="flat" cmpd="sng" algn="ctr">
            <a:noFill/>
            <a:prstDash val="solid"/>
          </a:ln>
          <a:effectLst/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Text3">
            <a:extLst>
              <a:ext uri="{FF2B5EF4-FFF2-40B4-BE49-F238E27FC236}">
                <a16:creationId xmlns:a16="http://schemas.microsoft.com/office/drawing/2014/main" id="{AE656B49-BDB1-DCFB-198F-1E58B5F0A940}"/>
              </a:ext>
            </a:extLst>
          </p:cNvPr>
          <p:cNvSpPr txBox="1"/>
          <p:nvPr userDrawn="1"/>
        </p:nvSpPr>
        <p:spPr>
          <a:xfrm>
            <a:off x="1066941" y="4379772"/>
            <a:ext cx="5674953" cy="38798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</a:rPr>
              <a:t>汇报人：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</a:rPr>
              <a:t>xxx</a:t>
            </a:r>
            <a:endParaRPr lang="en-US" altLang="id-ID" sz="1400"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75733" y="274320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7CD9F9A0-1BAA-B2C0-2308-BFBB8B612CBD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65C46A35-DDED-6ACA-5520-BC201280C5CE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89">
              <a:extLst>
                <a:ext uri="{FF2B5EF4-FFF2-40B4-BE49-F238E27FC236}">
                  <a16:creationId xmlns:a16="http://schemas.microsoft.com/office/drawing/2014/main" id="{F1EFB464-763F-50A8-1E3C-144903E4B39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" name="直接连接符 3">
            <a:extLst>
              <a:ext uri="{FF2B5EF4-FFF2-40B4-BE49-F238E27FC236}">
                <a16:creationId xmlns:a16="http://schemas.microsoft.com/office/drawing/2014/main" id="{1E40E55D-9A81-C638-800A-E72784991325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3B61FB8C-D086-2BA8-B9B5-D05E545C8CA2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016" y="1879698"/>
            <a:ext cx="4168800" cy="416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14400" y="27432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98988" y="1014217"/>
            <a:ext cx="6321868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07623" y="1661090"/>
            <a:ext cx="666250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98988" y="3819674"/>
            <a:ext cx="6321868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807623" y="4466547"/>
            <a:ext cx="666250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89CB7724-A599-F52D-19D0-B3ECC33A19F0}"/>
              </a:ext>
            </a:extLst>
          </p:cNvPr>
          <p:cNvSpPr/>
          <p:nvPr userDrawn="1"/>
        </p:nvSpPr>
        <p:spPr bwMode="auto">
          <a:xfrm>
            <a:off x="4258659" y="97503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8E8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92560" y="114505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8" name="Freeform 9">
            <a:extLst>
              <a:ext uri="{FF2B5EF4-FFF2-40B4-BE49-F238E27FC236}">
                <a16:creationId xmlns:a16="http://schemas.microsoft.com/office/drawing/2014/main" id="{84BC3713-C74B-D36C-BC0B-99BAFF3566CE}"/>
              </a:ext>
            </a:extLst>
          </p:cNvPr>
          <p:cNvSpPr/>
          <p:nvPr userDrawn="1"/>
        </p:nvSpPr>
        <p:spPr bwMode="auto">
          <a:xfrm>
            <a:off x="4249932" y="3819674"/>
            <a:ext cx="548966" cy="591317"/>
          </a:xfrm>
          <a:custGeom>
            <a:gdLst>
              <a:gd name="T0" fmla="*/ 1130 w 2260"/>
              <a:gd name="T1" fmla="*/ 0 h 2610"/>
              <a:gd name="T2" fmla="*/ 1695 w 2260"/>
              <a:gd name="T3" fmla="*/ 326 h 2610"/>
              <a:gd name="T4" fmla="*/ 2260 w 2260"/>
              <a:gd name="T5" fmla="*/ 652 h 2610"/>
              <a:gd name="T6" fmla="*/ 2260 w 2260"/>
              <a:gd name="T7" fmla="*/ 1305 h 2610"/>
              <a:gd name="T8" fmla="*/ 2260 w 2260"/>
              <a:gd name="T9" fmla="*/ 1957 h 2610"/>
              <a:gd name="T10" fmla="*/ 1695 w 2260"/>
              <a:gd name="T11" fmla="*/ 2283 h 2610"/>
              <a:gd name="T12" fmla="*/ 1130 w 2260"/>
              <a:gd name="T13" fmla="*/ 2610 h 2610"/>
              <a:gd name="T14" fmla="*/ 565 w 2260"/>
              <a:gd name="T15" fmla="*/ 2283 h 2610"/>
              <a:gd name="T16" fmla="*/ 0 w 2260"/>
              <a:gd name="T17" fmla="*/ 1957 h 2610"/>
              <a:gd name="T18" fmla="*/ 0 w 2260"/>
              <a:gd name="T19" fmla="*/ 1305 h 2610"/>
              <a:gd name="T20" fmla="*/ 0 w 2260"/>
              <a:gd name="T21" fmla="*/ 652 h 2610"/>
              <a:gd name="T22" fmla="*/ 565 w 2260"/>
              <a:gd name="T23" fmla="*/ 326 h 2610"/>
              <a:gd name="T24" fmla="*/ 1130 w 2260"/>
              <a:gd name="T25" fmla="*/ 0 h 26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1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8E8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3828" y="397786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9C4CDDB5-37E9-8B9C-3E96-CEC647622AA5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8" name="直接连接符 88">
              <a:extLst>
                <a:ext uri="{FF2B5EF4-FFF2-40B4-BE49-F238E27FC236}">
                  <a16:creationId xmlns:a16="http://schemas.microsoft.com/office/drawing/2014/main" id="{22C20764-C7B2-5B7C-BD20-D86B1110E7DA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接连接符 89">
              <a:extLst>
                <a:ext uri="{FF2B5EF4-FFF2-40B4-BE49-F238E27FC236}">
                  <a16:creationId xmlns:a16="http://schemas.microsoft.com/office/drawing/2014/main" id="{6DDDB4BA-CB3A-C44E-8194-0AA012675498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" name="直接连接符 3">
            <a:extLst>
              <a:ext uri="{FF2B5EF4-FFF2-40B4-BE49-F238E27FC236}">
                <a16:creationId xmlns:a16="http://schemas.microsoft.com/office/drawing/2014/main" id="{DE70264A-4EDC-D184-A2C7-42F5E9DB338E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FBD7BC9-24FA-9ACA-DAA4-5BED565061F8}"/>
              </a:ext>
            </a:extLst>
          </p:cNvPr>
          <p:cNvGrpSpPr/>
          <p:nvPr userDrawn="1"/>
        </p:nvGrpSpPr>
        <p:grpSpPr>
          <a:xfrm>
            <a:off x="388221" y="1767840"/>
            <a:ext cx="3265805" cy="3674745"/>
            <a:chOff x="388221" y="1767840"/>
            <a:chExt cx="3265805" cy="3674745"/>
          </a:xfrm>
          <a:solidFill>
            <a:srgbClr val="0068E8"/>
          </a:solidFill>
        </p:grpSpPr>
        <p:grpSp>
          <p:nvGrpSpPr>
            <p:cNvPr id="11" name="组合 1">
              <a:extLst>
                <a:ext uri="{FF2B5EF4-FFF2-40B4-BE49-F238E27FC236}">
                  <a16:creationId xmlns:a16="http://schemas.microsoft.com/office/drawing/2014/main" id="{4E412C5F-53F4-78DA-7735-D9DC1C82CD00}"/>
                </a:ext>
              </a:extLst>
            </p:cNvPr>
            <p:cNvGrpSpPr/>
            <p:nvPr userDrawn="1"/>
          </p:nvGrpSpPr>
          <p:grpSpPr>
            <a:xfrm>
              <a:off x="388221" y="1767840"/>
              <a:ext cx="3265805" cy="3674745"/>
              <a:chOff x="2939800" y="1138775"/>
              <a:chExt cx="3285587" cy="3696144"/>
            </a:xfrm>
            <a:grpFill/>
          </p:grpSpPr>
          <p:sp>
            <p:nvSpPr>
              <p:cNvPr id="12" name="Freeform 5">
                <a:extLst>
                  <a:ext uri="{FF2B5EF4-FFF2-40B4-BE49-F238E27FC236}">
                    <a16:creationId xmlns:a16="http://schemas.microsoft.com/office/drawing/2014/main" id="{6DDCAB94-B82F-F7D4-D9A2-54886BE8EAC5}"/>
                  </a:ext>
                </a:extLst>
              </p:cNvPr>
              <p:cNvSpPr/>
              <p:nvPr/>
            </p:nvSpPr>
            <p:spPr bwMode="auto">
              <a:xfrm rot="19846273">
                <a:off x="4785178" y="1138775"/>
                <a:ext cx="898525" cy="1651000"/>
              </a:xfrm>
              <a:custGeom>
                <a:gdLst>
                  <a:gd name="T0" fmla="*/ 458 w 566"/>
                  <a:gd name="T1" fmla="*/ 264 h 1040"/>
                  <a:gd name="T2" fmla="*/ 206 w 566"/>
                  <a:gd name="T3" fmla="*/ 120 h 1040"/>
                  <a:gd name="T4" fmla="*/ 0 w 566"/>
                  <a:gd name="T5" fmla="*/ 0 h 1040"/>
                  <a:gd name="T6" fmla="*/ 0 w 566"/>
                  <a:gd name="T7" fmla="*/ 0 h 1040"/>
                  <a:gd name="T8" fmla="*/ 10 w 566"/>
                  <a:gd name="T9" fmla="*/ 16 h 1040"/>
                  <a:gd name="T10" fmla="*/ 16 w 566"/>
                  <a:gd name="T11" fmla="*/ 32 h 1040"/>
                  <a:gd name="T12" fmla="*/ 24 w 566"/>
                  <a:gd name="T13" fmla="*/ 52 h 1040"/>
                  <a:gd name="T14" fmla="*/ 30 w 566"/>
                  <a:gd name="T15" fmla="*/ 74 h 1040"/>
                  <a:gd name="T16" fmla="*/ 36 w 566"/>
                  <a:gd name="T17" fmla="*/ 98 h 1040"/>
                  <a:gd name="T18" fmla="*/ 40 w 566"/>
                  <a:gd name="T19" fmla="*/ 124 h 1040"/>
                  <a:gd name="T20" fmla="*/ 42 w 566"/>
                  <a:gd name="T21" fmla="*/ 154 h 1040"/>
                  <a:gd name="T22" fmla="*/ 42 w 566"/>
                  <a:gd name="T23" fmla="*/ 186 h 1040"/>
                  <a:gd name="T24" fmla="*/ 42 w 566"/>
                  <a:gd name="T25" fmla="*/ 186 h 1040"/>
                  <a:gd name="T26" fmla="*/ 42 w 566"/>
                  <a:gd name="T27" fmla="*/ 214 h 1040"/>
                  <a:gd name="T28" fmla="*/ 42 w 566"/>
                  <a:gd name="T29" fmla="*/ 214 h 1040"/>
                  <a:gd name="T30" fmla="*/ 42 w 566"/>
                  <a:gd name="T31" fmla="*/ 626 h 1040"/>
                  <a:gd name="T32" fmla="*/ 42 w 566"/>
                  <a:gd name="T33" fmla="*/ 626 h 1040"/>
                  <a:gd name="T34" fmla="*/ 42 w 566"/>
                  <a:gd name="T35" fmla="*/ 1040 h 1040"/>
                  <a:gd name="T36" fmla="*/ 42 w 566"/>
                  <a:gd name="T37" fmla="*/ 1040 h 1040"/>
                  <a:gd name="T38" fmla="*/ 404 w 566"/>
                  <a:gd name="T39" fmla="*/ 832 h 1040"/>
                  <a:gd name="T40" fmla="*/ 404 w 566"/>
                  <a:gd name="T41" fmla="*/ 832 h 1040"/>
                  <a:gd name="T42" fmla="*/ 424 w 566"/>
                  <a:gd name="T43" fmla="*/ 820 h 1040"/>
                  <a:gd name="T44" fmla="*/ 424 w 566"/>
                  <a:gd name="T45" fmla="*/ 820 h 1040"/>
                  <a:gd name="T46" fmla="*/ 452 w 566"/>
                  <a:gd name="T47" fmla="*/ 802 h 1040"/>
                  <a:gd name="T48" fmla="*/ 478 w 566"/>
                  <a:gd name="T49" fmla="*/ 786 h 1040"/>
                  <a:gd name="T50" fmla="*/ 498 w 566"/>
                  <a:gd name="T51" fmla="*/ 768 h 1040"/>
                  <a:gd name="T52" fmla="*/ 518 w 566"/>
                  <a:gd name="T53" fmla="*/ 752 h 1040"/>
                  <a:gd name="T54" fmla="*/ 532 w 566"/>
                  <a:gd name="T55" fmla="*/ 734 h 1040"/>
                  <a:gd name="T56" fmla="*/ 546 w 566"/>
                  <a:gd name="T57" fmla="*/ 718 h 1040"/>
                  <a:gd name="T58" fmla="*/ 558 w 566"/>
                  <a:gd name="T59" fmla="*/ 702 h 1040"/>
                  <a:gd name="T60" fmla="*/ 566 w 566"/>
                  <a:gd name="T61" fmla="*/ 688 h 1040"/>
                  <a:gd name="T62" fmla="*/ 566 w 566"/>
                  <a:gd name="T63" fmla="*/ 450 h 1040"/>
                  <a:gd name="T64" fmla="*/ 566 w 566"/>
                  <a:gd name="T65" fmla="*/ 450 h 1040"/>
                  <a:gd name="T66" fmla="*/ 564 w 566"/>
                  <a:gd name="T67" fmla="*/ 422 h 1040"/>
                  <a:gd name="T68" fmla="*/ 558 w 566"/>
                  <a:gd name="T69" fmla="*/ 394 h 1040"/>
                  <a:gd name="T70" fmla="*/ 550 w 566"/>
                  <a:gd name="T71" fmla="*/ 368 h 1040"/>
                  <a:gd name="T72" fmla="*/ 538 w 566"/>
                  <a:gd name="T73" fmla="*/ 344 h 1040"/>
                  <a:gd name="T74" fmla="*/ 522 w 566"/>
                  <a:gd name="T75" fmla="*/ 320 h 1040"/>
                  <a:gd name="T76" fmla="*/ 504 w 566"/>
                  <a:gd name="T77" fmla="*/ 300 h 1040"/>
                  <a:gd name="T78" fmla="*/ 482 w 566"/>
                  <a:gd name="T79" fmla="*/ 280 h 1040"/>
                  <a:gd name="T80" fmla="*/ 458 w 566"/>
                  <a:gd name="T81" fmla="*/ 264 h 1040"/>
                  <a:gd name="T82" fmla="*/ 458 w 566"/>
                  <a:gd name="T83" fmla="*/ 264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6" h="1040">
                    <a:moveTo>
                      <a:pt x="458" y="264"/>
                    </a:moveTo>
                    <a:lnTo>
                      <a:pt x="206" y="12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0" y="16"/>
                    </a:lnTo>
                    <a:lnTo>
                      <a:pt x="16" y="32"/>
                    </a:lnTo>
                    <a:lnTo>
                      <a:pt x="24" y="52"/>
                    </a:lnTo>
                    <a:lnTo>
                      <a:pt x="30" y="74"/>
                    </a:lnTo>
                    <a:lnTo>
                      <a:pt x="36" y="98"/>
                    </a:lnTo>
                    <a:lnTo>
                      <a:pt x="40" y="124"/>
                    </a:lnTo>
                    <a:lnTo>
                      <a:pt x="42" y="154"/>
                    </a:lnTo>
                    <a:lnTo>
                      <a:pt x="42" y="186"/>
                    </a:lnTo>
                    <a:lnTo>
                      <a:pt x="42" y="186"/>
                    </a:lnTo>
                    <a:lnTo>
                      <a:pt x="42" y="214"/>
                    </a:lnTo>
                    <a:lnTo>
                      <a:pt x="42" y="214"/>
                    </a:lnTo>
                    <a:lnTo>
                      <a:pt x="42" y="626"/>
                    </a:lnTo>
                    <a:lnTo>
                      <a:pt x="42" y="626"/>
                    </a:lnTo>
                    <a:lnTo>
                      <a:pt x="42" y="1040"/>
                    </a:lnTo>
                    <a:lnTo>
                      <a:pt x="42" y="1040"/>
                    </a:lnTo>
                    <a:lnTo>
                      <a:pt x="404" y="832"/>
                    </a:lnTo>
                    <a:lnTo>
                      <a:pt x="404" y="832"/>
                    </a:lnTo>
                    <a:lnTo>
                      <a:pt x="424" y="820"/>
                    </a:lnTo>
                    <a:lnTo>
                      <a:pt x="424" y="820"/>
                    </a:lnTo>
                    <a:lnTo>
                      <a:pt x="452" y="802"/>
                    </a:lnTo>
                    <a:lnTo>
                      <a:pt x="478" y="786"/>
                    </a:lnTo>
                    <a:lnTo>
                      <a:pt x="498" y="768"/>
                    </a:lnTo>
                    <a:lnTo>
                      <a:pt x="518" y="752"/>
                    </a:lnTo>
                    <a:lnTo>
                      <a:pt x="532" y="734"/>
                    </a:lnTo>
                    <a:lnTo>
                      <a:pt x="546" y="718"/>
                    </a:lnTo>
                    <a:lnTo>
                      <a:pt x="558" y="702"/>
                    </a:lnTo>
                    <a:lnTo>
                      <a:pt x="566" y="688"/>
                    </a:lnTo>
                    <a:lnTo>
                      <a:pt x="566" y="450"/>
                    </a:lnTo>
                    <a:lnTo>
                      <a:pt x="566" y="450"/>
                    </a:lnTo>
                    <a:lnTo>
                      <a:pt x="564" y="422"/>
                    </a:lnTo>
                    <a:lnTo>
                      <a:pt x="558" y="394"/>
                    </a:lnTo>
                    <a:lnTo>
                      <a:pt x="550" y="368"/>
                    </a:lnTo>
                    <a:lnTo>
                      <a:pt x="538" y="344"/>
                    </a:lnTo>
                    <a:lnTo>
                      <a:pt x="522" y="320"/>
                    </a:lnTo>
                    <a:lnTo>
                      <a:pt x="504" y="300"/>
                    </a:lnTo>
                    <a:lnTo>
                      <a:pt x="482" y="280"/>
                    </a:lnTo>
                    <a:lnTo>
                      <a:pt x="458" y="264"/>
                    </a:lnTo>
                    <a:lnTo>
                      <a:pt x="458" y="264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A5CA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3" name="Freeform 6">
                <a:extLst>
                  <a:ext uri="{FF2B5EF4-FFF2-40B4-BE49-F238E27FC236}">
                    <a16:creationId xmlns:a16="http://schemas.microsoft.com/office/drawing/2014/main" id="{D1F28272-536E-7675-511D-747E9EC3B5B5}"/>
                  </a:ext>
                </a:extLst>
              </p:cNvPr>
              <p:cNvSpPr/>
              <p:nvPr/>
            </p:nvSpPr>
            <p:spPr bwMode="auto">
              <a:xfrm rot="19846273">
                <a:off x="4510544" y="3218059"/>
                <a:ext cx="1476375" cy="1231900"/>
              </a:xfrm>
              <a:custGeom>
                <a:gdLst>
                  <a:gd name="T0" fmla="*/ 744 w 930"/>
                  <a:gd name="T1" fmla="*/ 426 h 776"/>
                  <a:gd name="T2" fmla="*/ 744 w 930"/>
                  <a:gd name="T3" fmla="*/ 426 h 776"/>
                  <a:gd name="T4" fmla="*/ 716 w 930"/>
                  <a:gd name="T5" fmla="*/ 410 h 776"/>
                  <a:gd name="T6" fmla="*/ 716 w 930"/>
                  <a:gd name="T7" fmla="*/ 410 h 776"/>
                  <a:gd name="T8" fmla="*/ 360 w 930"/>
                  <a:gd name="T9" fmla="*/ 206 h 776"/>
                  <a:gd name="T10" fmla="*/ 360 w 930"/>
                  <a:gd name="T11" fmla="*/ 206 h 776"/>
                  <a:gd name="T12" fmla="*/ 0 w 930"/>
                  <a:gd name="T13" fmla="*/ 0 h 776"/>
                  <a:gd name="T14" fmla="*/ 0 w 930"/>
                  <a:gd name="T15" fmla="*/ 0 h 776"/>
                  <a:gd name="T16" fmla="*/ 0 w 930"/>
                  <a:gd name="T17" fmla="*/ 412 h 776"/>
                  <a:gd name="T18" fmla="*/ 0 w 930"/>
                  <a:gd name="T19" fmla="*/ 412 h 776"/>
                  <a:gd name="T20" fmla="*/ 0 w 930"/>
                  <a:gd name="T21" fmla="*/ 442 h 776"/>
                  <a:gd name="T22" fmla="*/ 0 w 930"/>
                  <a:gd name="T23" fmla="*/ 442 h 776"/>
                  <a:gd name="T24" fmla="*/ 2 w 930"/>
                  <a:gd name="T25" fmla="*/ 472 h 776"/>
                  <a:gd name="T26" fmla="*/ 4 w 930"/>
                  <a:gd name="T27" fmla="*/ 502 h 776"/>
                  <a:gd name="T28" fmla="*/ 8 w 930"/>
                  <a:gd name="T29" fmla="*/ 528 h 776"/>
                  <a:gd name="T30" fmla="*/ 14 w 930"/>
                  <a:gd name="T31" fmla="*/ 552 h 776"/>
                  <a:gd name="T32" fmla="*/ 20 w 930"/>
                  <a:gd name="T33" fmla="*/ 574 h 776"/>
                  <a:gd name="T34" fmla="*/ 26 w 930"/>
                  <a:gd name="T35" fmla="*/ 594 h 776"/>
                  <a:gd name="T36" fmla="*/ 34 w 930"/>
                  <a:gd name="T37" fmla="*/ 610 h 776"/>
                  <a:gd name="T38" fmla="*/ 42 w 930"/>
                  <a:gd name="T39" fmla="*/ 626 h 776"/>
                  <a:gd name="T40" fmla="*/ 254 w 930"/>
                  <a:gd name="T41" fmla="*/ 748 h 776"/>
                  <a:gd name="T42" fmla="*/ 254 w 930"/>
                  <a:gd name="T43" fmla="*/ 748 h 776"/>
                  <a:gd name="T44" fmla="*/ 280 w 930"/>
                  <a:gd name="T45" fmla="*/ 760 h 776"/>
                  <a:gd name="T46" fmla="*/ 306 w 930"/>
                  <a:gd name="T47" fmla="*/ 770 h 776"/>
                  <a:gd name="T48" fmla="*/ 332 w 930"/>
                  <a:gd name="T49" fmla="*/ 774 h 776"/>
                  <a:gd name="T50" fmla="*/ 360 w 930"/>
                  <a:gd name="T51" fmla="*/ 776 h 776"/>
                  <a:gd name="T52" fmla="*/ 388 w 930"/>
                  <a:gd name="T53" fmla="*/ 774 h 776"/>
                  <a:gd name="T54" fmla="*/ 416 w 930"/>
                  <a:gd name="T55" fmla="*/ 770 h 776"/>
                  <a:gd name="T56" fmla="*/ 442 w 930"/>
                  <a:gd name="T57" fmla="*/ 760 h 776"/>
                  <a:gd name="T58" fmla="*/ 468 w 930"/>
                  <a:gd name="T59" fmla="*/ 748 h 776"/>
                  <a:gd name="T60" fmla="*/ 716 w 930"/>
                  <a:gd name="T61" fmla="*/ 604 h 776"/>
                  <a:gd name="T62" fmla="*/ 930 w 930"/>
                  <a:gd name="T63" fmla="*/ 480 h 776"/>
                  <a:gd name="T64" fmla="*/ 930 w 930"/>
                  <a:gd name="T65" fmla="*/ 480 h 776"/>
                  <a:gd name="T66" fmla="*/ 914 w 930"/>
                  <a:gd name="T67" fmla="*/ 480 h 776"/>
                  <a:gd name="T68" fmla="*/ 894 w 930"/>
                  <a:gd name="T69" fmla="*/ 480 h 776"/>
                  <a:gd name="T70" fmla="*/ 872 w 930"/>
                  <a:gd name="T71" fmla="*/ 476 h 776"/>
                  <a:gd name="T72" fmla="*/ 850 w 930"/>
                  <a:gd name="T73" fmla="*/ 472 h 776"/>
                  <a:gd name="T74" fmla="*/ 826 w 930"/>
                  <a:gd name="T75" fmla="*/ 464 h 776"/>
                  <a:gd name="T76" fmla="*/ 800 w 930"/>
                  <a:gd name="T77" fmla="*/ 454 h 776"/>
                  <a:gd name="T78" fmla="*/ 772 w 930"/>
                  <a:gd name="T79" fmla="*/ 442 h 776"/>
                  <a:gd name="T80" fmla="*/ 744 w 930"/>
                  <a:gd name="T81" fmla="*/ 426 h 776"/>
                  <a:gd name="T82" fmla="*/ 744 w 930"/>
                  <a:gd name="T83" fmla="*/ 426 h 7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30" h="776">
                    <a:moveTo>
                      <a:pt x="744" y="426"/>
                    </a:moveTo>
                    <a:lnTo>
                      <a:pt x="744" y="426"/>
                    </a:lnTo>
                    <a:lnTo>
                      <a:pt x="716" y="410"/>
                    </a:lnTo>
                    <a:lnTo>
                      <a:pt x="716" y="410"/>
                    </a:lnTo>
                    <a:lnTo>
                      <a:pt x="360" y="206"/>
                    </a:lnTo>
                    <a:lnTo>
                      <a:pt x="360" y="20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12"/>
                    </a:lnTo>
                    <a:lnTo>
                      <a:pt x="0" y="412"/>
                    </a:lnTo>
                    <a:lnTo>
                      <a:pt x="0" y="442"/>
                    </a:lnTo>
                    <a:lnTo>
                      <a:pt x="0" y="442"/>
                    </a:lnTo>
                    <a:lnTo>
                      <a:pt x="2" y="472"/>
                    </a:lnTo>
                    <a:lnTo>
                      <a:pt x="4" y="502"/>
                    </a:lnTo>
                    <a:lnTo>
                      <a:pt x="8" y="528"/>
                    </a:lnTo>
                    <a:lnTo>
                      <a:pt x="14" y="552"/>
                    </a:lnTo>
                    <a:lnTo>
                      <a:pt x="20" y="574"/>
                    </a:lnTo>
                    <a:lnTo>
                      <a:pt x="26" y="594"/>
                    </a:lnTo>
                    <a:lnTo>
                      <a:pt x="34" y="610"/>
                    </a:lnTo>
                    <a:lnTo>
                      <a:pt x="42" y="626"/>
                    </a:lnTo>
                    <a:lnTo>
                      <a:pt x="254" y="748"/>
                    </a:lnTo>
                    <a:lnTo>
                      <a:pt x="254" y="748"/>
                    </a:lnTo>
                    <a:lnTo>
                      <a:pt x="280" y="760"/>
                    </a:lnTo>
                    <a:lnTo>
                      <a:pt x="306" y="770"/>
                    </a:lnTo>
                    <a:lnTo>
                      <a:pt x="332" y="774"/>
                    </a:lnTo>
                    <a:lnTo>
                      <a:pt x="360" y="776"/>
                    </a:lnTo>
                    <a:lnTo>
                      <a:pt x="388" y="774"/>
                    </a:lnTo>
                    <a:lnTo>
                      <a:pt x="416" y="770"/>
                    </a:lnTo>
                    <a:lnTo>
                      <a:pt x="442" y="760"/>
                    </a:lnTo>
                    <a:lnTo>
                      <a:pt x="468" y="748"/>
                    </a:lnTo>
                    <a:lnTo>
                      <a:pt x="716" y="604"/>
                    </a:lnTo>
                    <a:lnTo>
                      <a:pt x="930" y="480"/>
                    </a:lnTo>
                    <a:lnTo>
                      <a:pt x="930" y="480"/>
                    </a:lnTo>
                    <a:lnTo>
                      <a:pt x="914" y="480"/>
                    </a:lnTo>
                    <a:lnTo>
                      <a:pt x="894" y="480"/>
                    </a:lnTo>
                    <a:lnTo>
                      <a:pt x="872" y="476"/>
                    </a:lnTo>
                    <a:lnTo>
                      <a:pt x="850" y="472"/>
                    </a:lnTo>
                    <a:lnTo>
                      <a:pt x="826" y="464"/>
                    </a:lnTo>
                    <a:lnTo>
                      <a:pt x="800" y="454"/>
                    </a:lnTo>
                    <a:lnTo>
                      <a:pt x="772" y="442"/>
                    </a:lnTo>
                    <a:lnTo>
                      <a:pt x="744" y="426"/>
                    </a:lnTo>
                    <a:lnTo>
                      <a:pt x="744" y="42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4" name="Freeform 7">
                <a:extLst>
                  <a:ext uri="{FF2B5EF4-FFF2-40B4-BE49-F238E27FC236}">
                    <a16:creationId xmlns:a16="http://schemas.microsoft.com/office/drawing/2014/main" id="{2E26A003-CC46-344A-FAA5-E13222CF1D9D}"/>
                  </a:ext>
                </a:extLst>
              </p:cNvPr>
              <p:cNvSpPr/>
              <p:nvPr/>
            </p:nvSpPr>
            <p:spPr bwMode="auto">
              <a:xfrm rot="19846273">
                <a:off x="4828387" y="2336949"/>
                <a:ext cx="1397000" cy="1320800"/>
              </a:xfrm>
              <a:custGeom>
                <a:gdLst>
                  <a:gd name="T0" fmla="*/ 738 w 880"/>
                  <a:gd name="T1" fmla="*/ 132 h 832"/>
                  <a:gd name="T2" fmla="*/ 738 w 880"/>
                  <a:gd name="T3" fmla="*/ 132 h 832"/>
                  <a:gd name="T4" fmla="*/ 718 w 880"/>
                  <a:gd name="T5" fmla="*/ 144 h 832"/>
                  <a:gd name="T6" fmla="*/ 718 w 880"/>
                  <a:gd name="T7" fmla="*/ 144 h 832"/>
                  <a:gd name="T8" fmla="*/ 356 w 880"/>
                  <a:gd name="T9" fmla="*/ 352 h 832"/>
                  <a:gd name="T10" fmla="*/ 356 w 880"/>
                  <a:gd name="T11" fmla="*/ 352 h 832"/>
                  <a:gd name="T12" fmla="*/ 0 w 880"/>
                  <a:gd name="T13" fmla="*/ 558 h 832"/>
                  <a:gd name="T14" fmla="*/ 0 w 880"/>
                  <a:gd name="T15" fmla="*/ 558 h 832"/>
                  <a:gd name="T16" fmla="*/ 356 w 880"/>
                  <a:gd name="T17" fmla="*/ 762 h 832"/>
                  <a:gd name="T18" fmla="*/ 356 w 880"/>
                  <a:gd name="T19" fmla="*/ 762 h 832"/>
                  <a:gd name="T20" fmla="*/ 384 w 880"/>
                  <a:gd name="T21" fmla="*/ 778 h 832"/>
                  <a:gd name="T22" fmla="*/ 384 w 880"/>
                  <a:gd name="T23" fmla="*/ 778 h 832"/>
                  <a:gd name="T24" fmla="*/ 412 w 880"/>
                  <a:gd name="T25" fmla="*/ 794 h 832"/>
                  <a:gd name="T26" fmla="*/ 440 w 880"/>
                  <a:gd name="T27" fmla="*/ 806 h 832"/>
                  <a:gd name="T28" fmla="*/ 466 w 880"/>
                  <a:gd name="T29" fmla="*/ 816 h 832"/>
                  <a:gd name="T30" fmla="*/ 490 w 880"/>
                  <a:gd name="T31" fmla="*/ 824 h 832"/>
                  <a:gd name="T32" fmla="*/ 512 w 880"/>
                  <a:gd name="T33" fmla="*/ 828 h 832"/>
                  <a:gd name="T34" fmla="*/ 534 w 880"/>
                  <a:gd name="T35" fmla="*/ 832 h 832"/>
                  <a:gd name="T36" fmla="*/ 554 w 880"/>
                  <a:gd name="T37" fmla="*/ 832 h 832"/>
                  <a:gd name="T38" fmla="*/ 570 w 880"/>
                  <a:gd name="T39" fmla="*/ 832 h 832"/>
                  <a:gd name="T40" fmla="*/ 772 w 880"/>
                  <a:gd name="T41" fmla="*/ 716 h 832"/>
                  <a:gd name="T42" fmla="*/ 772 w 880"/>
                  <a:gd name="T43" fmla="*/ 716 h 832"/>
                  <a:gd name="T44" fmla="*/ 796 w 880"/>
                  <a:gd name="T45" fmla="*/ 700 h 832"/>
                  <a:gd name="T46" fmla="*/ 818 w 880"/>
                  <a:gd name="T47" fmla="*/ 682 h 832"/>
                  <a:gd name="T48" fmla="*/ 836 w 880"/>
                  <a:gd name="T49" fmla="*/ 660 h 832"/>
                  <a:gd name="T50" fmla="*/ 852 w 880"/>
                  <a:gd name="T51" fmla="*/ 638 h 832"/>
                  <a:gd name="T52" fmla="*/ 864 w 880"/>
                  <a:gd name="T53" fmla="*/ 612 h 832"/>
                  <a:gd name="T54" fmla="*/ 872 w 880"/>
                  <a:gd name="T55" fmla="*/ 586 h 832"/>
                  <a:gd name="T56" fmla="*/ 878 w 880"/>
                  <a:gd name="T57" fmla="*/ 558 h 832"/>
                  <a:gd name="T58" fmla="*/ 880 w 880"/>
                  <a:gd name="T59" fmla="*/ 530 h 832"/>
                  <a:gd name="T60" fmla="*/ 880 w 880"/>
                  <a:gd name="T61" fmla="*/ 236 h 832"/>
                  <a:gd name="T62" fmla="*/ 880 w 880"/>
                  <a:gd name="T63" fmla="*/ 0 h 832"/>
                  <a:gd name="T64" fmla="*/ 880 w 880"/>
                  <a:gd name="T65" fmla="*/ 0 h 832"/>
                  <a:gd name="T66" fmla="*/ 872 w 880"/>
                  <a:gd name="T67" fmla="*/ 14 h 832"/>
                  <a:gd name="T68" fmla="*/ 860 w 880"/>
                  <a:gd name="T69" fmla="*/ 30 h 832"/>
                  <a:gd name="T70" fmla="*/ 846 w 880"/>
                  <a:gd name="T71" fmla="*/ 46 h 832"/>
                  <a:gd name="T72" fmla="*/ 832 w 880"/>
                  <a:gd name="T73" fmla="*/ 64 h 832"/>
                  <a:gd name="T74" fmla="*/ 812 w 880"/>
                  <a:gd name="T75" fmla="*/ 80 h 832"/>
                  <a:gd name="T76" fmla="*/ 792 w 880"/>
                  <a:gd name="T77" fmla="*/ 98 h 832"/>
                  <a:gd name="T78" fmla="*/ 766 w 880"/>
                  <a:gd name="T79" fmla="*/ 114 h 832"/>
                  <a:gd name="T80" fmla="*/ 738 w 880"/>
                  <a:gd name="T81" fmla="*/ 132 h 832"/>
                  <a:gd name="T82" fmla="*/ 738 w 880"/>
                  <a:gd name="T83" fmla="*/ 132 h 8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80" h="832">
                    <a:moveTo>
                      <a:pt x="738" y="132"/>
                    </a:moveTo>
                    <a:lnTo>
                      <a:pt x="738" y="132"/>
                    </a:lnTo>
                    <a:lnTo>
                      <a:pt x="718" y="144"/>
                    </a:lnTo>
                    <a:lnTo>
                      <a:pt x="718" y="144"/>
                    </a:lnTo>
                    <a:lnTo>
                      <a:pt x="356" y="352"/>
                    </a:lnTo>
                    <a:lnTo>
                      <a:pt x="356" y="352"/>
                    </a:lnTo>
                    <a:lnTo>
                      <a:pt x="0" y="558"/>
                    </a:lnTo>
                    <a:lnTo>
                      <a:pt x="0" y="558"/>
                    </a:lnTo>
                    <a:lnTo>
                      <a:pt x="356" y="762"/>
                    </a:lnTo>
                    <a:lnTo>
                      <a:pt x="356" y="762"/>
                    </a:lnTo>
                    <a:lnTo>
                      <a:pt x="384" y="778"/>
                    </a:lnTo>
                    <a:lnTo>
                      <a:pt x="384" y="778"/>
                    </a:lnTo>
                    <a:lnTo>
                      <a:pt x="412" y="794"/>
                    </a:lnTo>
                    <a:lnTo>
                      <a:pt x="440" y="806"/>
                    </a:lnTo>
                    <a:lnTo>
                      <a:pt x="466" y="816"/>
                    </a:lnTo>
                    <a:lnTo>
                      <a:pt x="490" y="824"/>
                    </a:lnTo>
                    <a:lnTo>
                      <a:pt x="512" y="828"/>
                    </a:lnTo>
                    <a:lnTo>
                      <a:pt x="534" y="832"/>
                    </a:lnTo>
                    <a:lnTo>
                      <a:pt x="554" y="832"/>
                    </a:lnTo>
                    <a:lnTo>
                      <a:pt x="570" y="832"/>
                    </a:lnTo>
                    <a:lnTo>
                      <a:pt x="772" y="716"/>
                    </a:lnTo>
                    <a:lnTo>
                      <a:pt x="772" y="716"/>
                    </a:lnTo>
                    <a:lnTo>
                      <a:pt x="796" y="700"/>
                    </a:lnTo>
                    <a:lnTo>
                      <a:pt x="818" y="682"/>
                    </a:lnTo>
                    <a:lnTo>
                      <a:pt x="836" y="660"/>
                    </a:lnTo>
                    <a:lnTo>
                      <a:pt x="852" y="638"/>
                    </a:lnTo>
                    <a:lnTo>
                      <a:pt x="864" y="612"/>
                    </a:lnTo>
                    <a:lnTo>
                      <a:pt x="872" y="586"/>
                    </a:lnTo>
                    <a:lnTo>
                      <a:pt x="878" y="558"/>
                    </a:lnTo>
                    <a:lnTo>
                      <a:pt x="880" y="530"/>
                    </a:lnTo>
                    <a:lnTo>
                      <a:pt x="880" y="236"/>
                    </a:lnTo>
                    <a:lnTo>
                      <a:pt x="880" y="0"/>
                    </a:lnTo>
                    <a:lnTo>
                      <a:pt x="880" y="0"/>
                    </a:lnTo>
                    <a:lnTo>
                      <a:pt x="872" y="14"/>
                    </a:lnTo>
                    <a:lnTo>
                      <a:pt x="860" y="30"/>
                    </a:lnTo>
                    <a:lnTo>
                      <a:pt x="846" y="46"/>
                    </a:lnTo>
                    <a:lnTo>
                      <a:pt x="832" y="64"/>
                    </a:lnTo>
                    <a:lnTo>
                      <a:pt x="812" y="80"/>
                    </a:lnTo>
                    <a:lnTo>
                      <a:pt x="792" y="98"/>
                    </a:lnTo>
                    <a:lnTo>
                      <a:pt x="766" y="114"/>
                    </a:lnTo>
                    <a:lnTo>
                      <a:pt x="738" y="132"/>
                    </a:lnTo>
                    <a:lnTo>
                      <a:pt x="738" y="132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5" name="Freeform 8">
                <a:extLst>
                  <a:ext uri="{FF2B5EF4-FFF2-40B4-BE49-F238E27FC236}">
                    <a16:creationId xmlns:a16="http://schemas.microsoft.com/office/drawing/2014/main" id="{B6BBB553-F737-B7E9-CCD3-AB19AA4B0F3A}"/>
                  </a:ext>
                </a:extLst>
              </p:cNvPr>
              <p:cNvSpPr/>
              <p:nvPr/>
            </p:nvSpPr>
            <p:spPr bwMode="auto">
              <a:xfrm rot="19846273">
                <a:off x="2939800" y="2306910"/>
                <a:ext cx="1390650" cy="1311275"/>
              </a:xfrm>
              <a:custGeom>
                <a:gdLst>
                  <a:gd name="T0" fmla="*/ 518 w 876"/>
                  <a:gd name="T1" fmla="*/ 70 h 826"/>
                  <a:gd name="T2" fmla="*/ 518 w 876"/>
                  <a:gd name="T3" fmla="*/ 70 h 826"/>
                  <a:gd name="T4" fmla="*/ 492 w 876"/>
                  <a:gd name="T5" fmla="*/ 54 h 826"/>
                  <a:gd name="T6" fmla="*/ 492 w 876"/>
                  <a:gd name="T7" fmla="*/ 54 h 826"/>
                  <a:gd name="T8" fmla="*/ 464 w 876"/>
                  <a:gd name="T9" fmla="*/ 40 h 826"/>
                  <a:gd name="T10" fmla="*/ 438 w 876"/>
                  <a:gd name="T11" fmla="*/ 28 h 826"/>
                  <a:gd name="T12" fmla="*/ 414 w 876"/>
                  <a:gd name="T13" fmla="*/ 18 h 826"/>
                  <a:gd name="T14" fmla="*/ 392 w 876"/>
                  <a:gd name="T15" fmla="*/ 10 h 826"/>
                  <a:gd name="T16" fmla="*/ 370 w 876"/>
                  <a:gd name="T17" fmla="*/ 6 h 826"/>
                  <a:gd name="T18" fmla="*/ 350 w 876"/>
                  <a:gd name="T19" fmla="*/ 2 h 826"/>
                  <a:gd name="T20" fmla="*/ 330 w 876"/>
                  <a:gd name="T21" fmla="*/ 0 h 826"/>
                  <a:gd name="T22" fmla="*/ 314 w 876"/>
                  <a:gd name="T23" fmla="*/ 0 h 826"/>
                  <a:gd name="T24" fmla="*/ 106 w 876"/>
                  <a:gd name="T25" fmla="*/ 118 h 826"/>
                  <a:gd name="T26" fmla="*/ 106 w 876"/>
                  <a:gd name="T27" fmla="*/ 118 h 826"/>
                  <a:gd name="T28" fmla="*/ 82 w 876"/>
                  <a:gd name="T29" fmla="*/ 134 h 826"/>
                  <a:gd name="T30" fmla="*/ 62 w 876"/>
                  <a:gd name="T31" fmla="*/ 154 h 826"/>
                  <a:gd name="T32" fmla="*/ 44 w 876"/>
                  <a:gd name="T33" fmla="*/ 174 h 826"/>
                  <a:gd name="T34" fmla="*/ 28 w 876"/>
                  <a:gd name="T35" fmla="*/ 198 h 826"/>
                  <a:gd name="T36" fmla="*/ 16 w 876"/>
                  <a:gd name="T37" fmla="*/ 222 h 826"/>
                  <a:gd name="T38" fmla="*/ 6 w 876"/>
                  <a:gd name="T39" fmla="*/ 248 h 826"/>
                  <a:gd name="T40" fmla="*/ 2 w 876"/>
                  <a:gd name="T41" fmla="*/ 276 h 826"/>
                  <a:gd name="T42" fmla="*/ 0 w 876"/>
                  <a:gd name="T43" fmla="*/ 304 h 826"/>
                  <a:gd name="T44" fmla="*/ 0 w 876"/>
                  <a:gd name="T45" fmla="*/ 598 h 826"/>
                  <a:gd name="T46" fmla="*/ 0 w 876"/>
                  <a:gd name="T47" fmla="*/ 826 h 826"/>
                  <a:gd name="T48" fmla="*/ 0 w 876"/>
                  <a:gd name="T49" fmla="*/ 826 h 826"/>
                  <a:gd name="T50" fmla="*/ 8 w 876"/>
                  <a:gd name="T51" fmla="*/ 810 h 826"/>
                  <a:gd name="T52" fmla="*/ 20 w 876"/>
                  <a:gd name="T53" fmla="*/ 796 h 826"/>
                  <a:gd name="T54" fmla="*/ 32 w 876"/>
                  <a:gd name="T55" fmla="*/ 780 h 826"/>
                  <a:gd name="T56" fmla="*/ 48 w 876"/>
                  <a:gd name="T57" fmla="*/ 764 h 826"/>
                  <a:gd name="T58" fmla="*/ 66 w 876"/>
                  <a:gd name="T59" fmla="*/ 748 h 826"/>
                  <a:gd name="T60" fmla="*/ 86 w 876"/>
                  <a:gd name="T61" fmla="*/ 732 h 826"/>
                  <a:gd name="T62" fmla="*/ 110 w 876"/>
                  <a:gd name="T63" fmla="*/ 716 h 826"/>
                  <a:gd name="T64" fmla="*/ 136 w 876"/>
                  <a:gd name="T65" fmla="*/ 700 h 826"/>
                  <a:gd name="T66" fmla="*/ 136 w 876"/>
                  <a:gd name="T67" fmla="*/ 700 h 826"/>
                  <a:gd name="T68" fmla="*/ 158 w 876"/>
                  <a:gd name="T69" fmla="*/ 688 h 826"/>
                  <a:gd name="T70" fmla="*/ 158 w 876"/>
                  <a:gd name="T71" fmla="*/ 688 h 826"/>
                  <a:gd name="T72" fmla="*/ 518 w 876"/>
                  <a:gd name="T73" fmla="*/ 480 h 826"/>
                  <a:gd name="T74" fmla="*/ 518 w 876"/>
                  <a:gd name="T75" fmla="*/ 480 h 826"/>
                  <a:gd name="T76" fmla="*/ 876 w 876"/>
                  <a:gd name="T77" fmla="*/ 274 h 826"/>
                  <a:gd name="T78" fmla="*/ 876 w 876"/>
                  <a:gd name="T79" fmla="*/ 274 h 826"/>
                  <a:gd name="T80" fmla="*/ 518 w 876"/>
                  <a:gd name="T81" fmla="*/ 70 h 826"/>
                  <a:gd name="T82" fmla="*/ 518 w 876"/>
                  <a:gd name="T83" fmla="*/ 70 h 8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76" h="825">
                    <a:moveTo>
                      <a:pt x="518" y="70"/>
                    </a:moveTo>
                    <a:lnTo>
                      <a:pt x="518" y="70"/>
                    </a:lnTo>
                    <a:lnTo>
                      <a:pt x="492" y="54"/>
                    </a:lnTo>
                    <a:lnTo>
                      <a:pt x="492" y="54"/>
                    </a:lnTo>
                    <a:lnTo>
                      <a:pt x="464" y="40"/>
                    </a:lnTo>
                    <a:lnTo>
                      <a:pt x="438" y="28"/>
                    </a:lnTo>
                    <a:lnTo>
                      <a:pt x="414" y="18"/>
                    </a:lnTo>
                    <a:lnTo>
                      <a:pt x="392" y="10"/>
                    </a:lnTo>
                    <a:lnTo>
                      <a:pt x="370" y="6"/>
                    </a:lnTo>
                    <a:lnTo>
                      <a:pt x="350" y="2"/>
                    </a:lnTo>
                    <a:lnTo>
                      <a:pt x="330" y="0"/>
                    </a:lnTo>
                    <a:lnTo>
                      <a:pt x="314" y="0"/>
                    </a:lnTo>
                    <a:lnTo>
                      <a:pt x="106" y="118"/>
                    </a:lnTo>
                    <a:lnTo>
                      <a:pt x="106" y="118"/>
                    </a:lnTo>
                    <a:lnTo>
                      <a:pt x="82" y="134"/>
                    </a:lnTo>
                    <a:lnTo>
                      <a:pt x="62" y="154"/>
                    </a:lnTo>
                    <a:lnTo>
                      <a:pt x="44" y="174"/>
                    </a:lnTo>
                    <a:lnTo>
                      <a:pt x="28" y="198"/>
                    </a:lnTo>
                    <a:lnTo>
                      <a:pt x="16" y="222"/>
                    </a:lnTo>
                    <a:lnTo>
                      <a:pt x="6" y="248"/>
                    </a:lnTo>
                    <a:lnTo>
                      <a:pt x="2" y="276"/>
                    </a:lnTo>
                    <a:lnTo>
                      <a:pt x="0" y="304"/>
                    </a:lnTo>
                    <a:lnTo>
                      <a:pt x="0" y="598"/>
                    </a:lnTo>
                    <a:lnTo>
                      <a:pt x="0" y="826"/>
                    </a:lnTo>
                    <a:lnTo>
                      <a:pt x="0" y="826"/>
                    </a:lnTo>
                    <a:lnTo>
                      <a:pt x="8" y="810"/>
                    </a:lnTo>
                    <a:lnTo>
                      <a:pt x="20" y="796"/>
                    </a:lnTo>
                    <a:lnTo>
                      <a:pt x="32" y="780"/>
                    </a:lnTo>
                    <a:lnTo>
                      <a:pt x="48" y="764"/>
                    </a:lnTo>
                    <a:lnTo>
                      <a:pt x="66" y="748"/>
                    </a:lnTo>
                    <a:lnTo>
                      <a:pt x="86" y="732"/>
                    </a:lnTo>
                    <a:lnTo>
                      <a:pt x="110" y="716"/>
                    </a:lnTo>
                    <a:lnTo>
                      <a:pt x="136" y="700"/>
                    </a:lnTo>
                    <a:lnTo>
                      <a:pt x="136" y="700"/>
                    </a:lnTo>
                    <a:lnTo>
                      <a:pt x="158" y="688"/>
                    </a:lnTo>
                    <a:lnTo>
                      <a:pt x="158" y="688"/>
                    </a:lnTo>
                    <a:lnTo>
                      <a:pt x="518" y="480"/>
                    </a:lnTo>
                    <a:lnTo>
                      <a:pt x="518" y="480"/>
                    </a:lnTo>
                    <a:lnTo>
                      <a:pt x="876" y="274"/>
                    </a:lnTo>
                    <a:lnTo>
                      <a:pt x="876" y="274"/>
                    </a:lnTo>
                    <a:lnTo>
                      <a:pt x="518" y="70"/>
                    </a:lnTo>
                    <a:lnTo>
                      <a:pt x="518" y="70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6" name="Freeform 9">
                <a:extLst>
                  <a:ext uri="{FF2B5EF4-FFF2-40B4-BE49-F238E27FC236}">
                    <a16:creationId xmlns:a16="http://schemas.microsoft.com/office/drawing/2014/main" id="{CFE02588-E405-DD56-7A18-4D37DC717730}"/>
                  </a:ext>
                </a:extLst>
              </p:cNvPr>
              <p:cNvSpPr/>
              <p:nvPr/>
            </p:nvSpPr>
            <p:spPr bwMode="auto">
              <a:xfrm rot="19846273">
                <a:off x="3178555" y="1520859"/>
                <a:ext cx="1460500" cy="1228725"/>
              </a:xfrm>
              <a:custGeom>
                <a:gdLst>
                  <a:gd name="T0" fmla="*/ 878 w 920"/>
                  <a:gd name="T1" fmla="*/ 148 h 774"/>
                  <a:gd name="T2" fmla="*/ 672 w 920"/>
                  <a:gd name="T3" fmla="*/ 28 h 774"/>
                  <a:gd name="T4" fmla="*/ 672 w 920"/>
                  <a:gd name="T5" fmla="*/ 28 h 774"/>
                  <a:gd name="T6" fmla="*/ 646 w 920"/>
                  <a:gd name="T7" fmla="*/ 16 h 774"/>
                  <a:gd name="T8" fmla="*/ 620 w 920"/>
                  <a:gd name="T9" fmla="*/ 8 h 774"/>
                  <a:gd name="T10" fmla="*/ 592 w 920"/>
                  <a:gd name="T11" fmla="*/ 2 h 774"/>
                  <a:gd name="T12" fmla="*/ 564 w 920"/>
                  <a:gd name="T13" fmla="*/ 0 h 774"/>
                  <a:gd name="T14" fmla="*/ 536 w 920"/>
                  <a:gd name="T15" fmla="*/ 2 h 774"/>
                  <a:gd name="T16" fmla="*/ 510 w 920"/>
                  <a:gd name="T17" fmla="*/ 8 h 774"/>
                  <a:gd name="T18" fmla="*/ 484 w 920"/>
                  <a:gd name="T19" fmla="*/ 16 h 774"/>
                  <a:gd name="T20" fmla="*/ 458 w 920"/>
                  <a:gd name="T21" fmla="*/ 28 h 774"/>
                  <a:gd name="T22" fmla="*/ 204 w 920"/>
                  <a:gd name="T23" fmla="*/ 174 h 774"/>
                  <a:gd name="T24" fmla="*/ 0 w 920"/>
                  <a:gd name="T25" fmla="*/ 294 h 774"/>
                  <a:gd name="T26" fmla="*/ 0 w 920"/>
                  <a:gd name="T27" fmla="*/ 294 h 774"/>
                  <a:gd name="T28" fmla="*/ 16 w 920"/>
                  <a:gd name="T29" fmla="*/ 294 h 774"/>
                  <a:gd name="T30" fmla="*/ 36 w 920"/>
                  <a:gd name="T31" fmla="*/ 296 h 774"/>
                  <a:gd name="T32" fmla="*/ 56 w 920"/>
                  <a:gd name="T33" fmla="*/ 300 h 774"/>
                  <a:gd name="T34" fmla="*/ 78 w 920"/>
                  <a:gd name="T35" fmla="*/ 304 h 774"/>
                  <a:gd name="T36" fmla="*/ 100 w 920"/>
                  <a:gd name="T37" fmla="*/ 312 h 774"/>
                  <a:gd name="T38" fmla="*/ 124 w 920"/>
                  <a:gd name="T39" fmla="*/ 322 h 774"/>
                  <a:gd name="T40" fmla="*/ 150 w 920"/>
                  <a:gd name="T41" fmla="*/ 334 h 774"/>
                  <a:gd name="T42" fmla="*/ 178 w 920"/>
                  <a:gd name="T43" fmla="*/ 348 h 774"/>
                  <a:gd name="T44" fmla="*/ 178 w 920"/>
                  <a:gd name="T45" fmla="*/ 348 h 774"/>
                  <a:gd name="T46" fmla="*/ 204 w 920"/>
                  <a:gd name="T47" fmla="*/ 364 h 774"/>
                  <a:gd name="T48" fmla="*/ 204 w 920"/>
                  <a:gd name="T49" fmla="*/ 364 h 774"/>
                  <a:gd name="T50" fmla="*/ 562 w 920"/>
                  <a:gd name="T51" fmla="*/ 568 h 774"/>
                  <a:gd name="T52" fmla="*/ 562 w 920"/>
                  <a:gd name="T53" fmla="*/ 568 h 774"/>
                  <a:gd name="T54" fmla="*/ 920 w 920"/>
                  <a:gd name="T55" fmla="*/ 774 h 774"/>
                  <a:gd name="T56" fmla="*/ 920 w 920"/>
                  <a:gd name="T57" fmla="*/ 774 h 774"/>
                  <a:gd name="T58" fmla="*/ 920 w 920"/>
                  <a:gd name="T59" fmla="*/ 362 h 774"/>
                  <a:gd name="T60" fmla="*/ 920 w 920"/>
                  <a:gd name="T61" fmla="*/ 362 h 774"/>
                  <a:gd name="T62" fmla="*/ 920 w 920"/>
                  <a:gd name="T63" fmla="*/ 334 h 774"/>
                  <a:gd name="T64" fmla="*/ 920 w 920"/>
                  <a:gd name="T65" fmla="*/ 334 h 774"/>
                  <a:gd name="T66" fmla="*/ 920 w 920"/>
                  <a:gd name="T67" fmla="*/ 302 h 774"/>
                  <a:gd name="T68" fmla="*/ 918 w 920"/>
                  <a:gd name="T69" fmla="*/ 272 h 774"/>
                  <a:gd name="T70" fmla="*/ 914 w 920"/>
                  <a:gd name="T71" fmla="*/ 246 h 774"/>
                  <a:gd name="T72" fmla="*/ 908 w 920"/>
                  <a:gd name="T73" fmla="*/ 222 h 774"/>
                  <a:gd name="T74" fmla="*/ 902 w 920"/>
                  <a:gd name="T75" fmla="*/ 200 h 774"/>
                  <a:gd name="T76" fmla="*/ 894 w 920"/>
                  <a:gd name="T77" fmla="*/ 180 h 774"/>
                  <a:gd name="T78" fmla="*/ 888 w 920"/>
                  <a:gd name="T79" fmla="*/ 164 h 774"/>
                  <a:gd name="T80" fmla="*/ 878 w 920"/>
                  <a:gd name="T81" fmla="*/ 148 h 774"/>
                  <a:gd name="T82" fmla="*/ 878 w 920"/>
                  <a:gd name="T83" fmla="*/ 148 h 77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20" h="774">
                    <a:moveTo>
                      <a:pt x="878" y="148"/>
                    </a:moveTo>
                    <a:lnTo>
                      <a:pt x="672" y="28"/>
                    </a:lnTo>
                    <a:lnTo>
                      <a:pt x="672" y="28"/>
                    </a:lnTo>
                    <a:lnTo>
                      <a:pt x="646" y="16"/>
                    </a:lnTo>
                    <a:lnTo>
                      <a:pt x="620" y="8"/>
                    </a:lnTo>
                    <a:lnTo>
                      <a:pt x="592" y="2"/>
                    </a:lnTo>
                    <a:lnTo>
                      <a:pt x="564" y="0"/>
                    </a:lnTo>
                    <a:lnTo>
                      <a:pt x="536" y="2"/>
                    </a:lnTo>
                    <a:lnTo>
                      <a:pt x="510" y="8"/>
                    </a:lnTo>
                    <a:lnTo>
                      <a:pt x="484" y="16"/>
                    </a:lnTo>
                    <a:lnTo>
                      <a:pt x="458" y="28"/>
                    </a:lnTo>
                    <a:lnTo>
                      <a:pt x="204" y="174"/>
                    </a:lnTo>
                    <a:lnTo>
                      <a:pt x="0" y="294"/>
                    </a:lnTo>
                    <a:lnTo>
                      <a:pt x="0" y="294"/>
                    </a:lnTo>
                    <a:lnTo>
                      <a:pt x="16" y="294"/>
                    </a:lnTo>
                    <a:lnTo>
                      <a:pt x="36" y="296"/>
                    </a:lnTo>
                    <a:lnTo>
                      <a:pt x="56" y="300"/>
                    </a:lnTo>
                    <a:lnTo>
                      <a:pt x="78" y="304"/>
                    </a:lnTo>
                    <a:lnTo>
                      <a:pt x="100" y="312"/>
                    </a:lnTo>
                    <a:lnTo>
                      <a:pt x="124" y="322"/>
                    </a:lnTo>
                    <a:lnTo>
                      <a:pt x="150" y="334"/>
                    </a:lnTo>
                    <a:lnTo>
                      <a:pt x="178" y="348"/>
                    </a:lnTo>
                    <a:lnTo>
                      <a:pt x="178" y="348"/>
                    </a:lnTo>
                    <a:lnTo>
                      <a:pt x="204" y="364"/>
                    </a:lnTo>
                    <a:lnTo>
                      <a:pt x="204" y="364"/>
                    </a:lnTo>
                    <a:lnTo>
                      <a:pt x="562" y="568"/>
                    </a:lnTo>
                    <a:lnTo>
                      <a:pt x="562" y="568"/>
                    </a:lnTo>
                    <a:lnTo>
                      <a:pt x="920" y="774"/>
                    </a:lnTo>
                    <a:lnTo>
                      <a:pt x="920" y="774"/>
                    </a:lnTo>
                    <a:lnTo>
                      <a:pt x="920" y="362"/>
                    </a:lnTo>
                    <a:lnTo>
                      <a:pt x="920" y="362"/>
                    </a:lnTo>
                    <a:lnTo>
                      <a:pt x="920" y="334"/>
                    </a:lnTo>
                    <a:lnTo>
                      <a:pt x="920" y="334"/>
                    </a:lnTo>
                    <a:lnTo>
                      <a:pt x="920" y="302"/>
                    </a:lnTo>
                    <a:lnTo>
                      <a:pt x="918" y="272"/>
                    </a:lnTo>
                    <a:lnTo>
                      <a:pt x="914" y="246"/>
                    </a:lnTo>
                    <a:lnTo>
                      <a:pt x="908" y="222"/>
                    </a:lnTo>
                    <a:lnTo>
                      <a:pt x="902" y="200"/>
                    </a:lnTo>
                    <a:lnTo>
                      <a:pt x="894" y="180"/>
                    </a:lnTo>
                    <a:lnTo>
                      <a:pt x="888" y="164"/>
                    </a:lnTo>
                    <a:lnTo>
                      <a:pt x="878" y="148"/>
                    </a:lnTo>
                    <a:lnTo>
                      <a:pt x="878" y="148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C8BE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7" name="Freeform 10">
                <a:extLst>
                  <a:ext uri="{FF2B5EF4-FFF2-40B4-BE49-F238E27FC236}">
                    <a16:creationId xmlns:a16="http://schemas.microsoft.com/office/drawing/2014/main" id="{E780C297-8BCF-ECD4-AB91-2CAF22051446}"/>
                  </a:ext>
                </a:extLst>
              </p:cNvPr>
              <p:cNvSpPr/>
              <p:nvPr/>
            </p:nvSpPr>
            <p:spPr bwMode="auto">
              <a:xfrm rot="19846273">
                <a:off x="3488973" y="3183919"/>
                <a:ext cx="889000" cy="1651000"/>
              </a:xfrm>
              <a:custGeom>
                <a:gdLst>
                  <a:gd name="T0" fmla="*/ 518 w 560"/>
                  <a:gd name="T1" fmla="*/ 856 h 1040"/>
                  <a:gd name="T2" fmla="*/ 518 w 560"/>
                  <a:gd name="T3" fmla="*/ 856 h 1040"/>
                  <a:gd name="T4" fmla="*/ 518 w 560"/>
                  <a:gd name="T5" fmla="*/ 826 h 1040"/>
                  <a:gd name="T6" fmla="*/ 518 w 560"/>
                  <a:gd name="T7" fmla="*/ 826 h 1040"/>
                  <a:gd name="T8" fmla="*/ 518 w 560"/>
                  <a:gd name="T9" fmla="*/ 414 h 1040"/>
                  <a:gd name="T10" fmla="*/ 518 w 560"/>
                  <a:gd name="T11" fmla="*/ 414 h 1040"/>
                  <a:gd name="T12" fmla="*/ 518 w 560"/>
                  <a:gd name="T13" fmla="*/ 0 h 1040"/>
                  <a:gd name="T14" fmla="*/ 518 w 560"/>
                  <a:gd name="T15" fmla="*/ 0 h 1040"/>
                  <a:gd name="T16" fmla="*/ 158 w 560"/>
                  <a:gd name="T17" fmla="*/ 208 h 1040"/>
                  <a:gd name="T18" fmla="*/ 158 w 560"/>
                  <a:gd name="T19" fmla="*/ 208 h 1040"/>
                  <a:gd name="T20" fmla="*/ 136 w 560"/>
                  <a:gd name="T21" fmla="*/ 220 h 1040"/>
                  <a:gd name="T22" fmla="*/ 136 w 560"/>
                  <a:gd name="T23" fmla="*/ 220 h 1040"/>
                  <a:gd name="T24" fmla="*/ 110 w 560"/>
                  <a:gd name="T25" fmla="*/ 236 h 1040"/>
                  <a:gd name="T26" fmla="*/ 86 w 560"/>
                  <a:gd name="T27" fmla="*/ 252 h 1040"/>
                  <a:gd name="T28" fmla="*/ 66 w 560"/>
                  <a:gd name="T29" fmla="*/ 268 h 1040"/>
                  <a:gd name="T30" fmla="*/ 48 w 560"/>
                  <a:gd name="T31" fmla="*/ 284 h 1040"/>
                  <a:gd name="T32" fmla="*/ 32 w 560"/>
                  <a:gd name="T33" fmla="*/ 300 h 1040"/>
                  <a:gd name="T34" fmla="*/ 20 w 560"/>
                  <a:gd name="T35" fmla="*/ 316 h 1040"/>
                  <a:gd name="T36" fmla="*/ 8 w 560"/>
                  <a:gd name="T37" fmla="*/ 330 h 1040"/>
                  <a:gd name="T38" fmla="*/ 0 w 560"/>
                  <a:gd name="T39" fmla="*/ 346 h 1040"/>
                  <a:gd name="T40" fmla="*/ 0 w 560"/>
                  <a:gd name="T41" fmla="*/ 592 h 1040"/>
                  <a:gd name="T42" fmla="*/ 0 w 560"/>
                  <a:gd name="T43" fmla="*/ 592 h 1040"/>
                  <a:gd name="T44" fmla="*/ 2 w 560"/>
                  <a:gd name="T45" fmla="*/ 620 h 1040"/>
                  <a:gd name="T46" fmla="*/ 6 w 560"/>
                  <a:gd name="T47" fmla="*/ 648 h 1040"/>
                  <a:gd name="T48" fmla="*/ 16 w 560"/>
                  <a:gd name="T49" fmla="*/ 674 h 1040"/>
                  <a:gd name="T50" fmla="*/ 28 w 560"/>
                  <a:gd name="T51" fmla="*/ 700 h 1040"/>
                  <a:gd name="T52" fmla="*/ 44 w 560"/>
                  <a:gd name="T53" fmla="*/ 722 h 1040"/>
                  <a:gd name="T54" fmla="*/ 62 w 560"/>
                  <a:gd name="T55" fmla="*/ 744 h 1040"/>
                  <a:gd name="T56" fmla="*/ 82 w 560"/>
                  <a:gd name="T57" fmla="*/ 762 h 1040"/>
                  <a:gd name="T58" fmla="*/ 106 w 560"/>
                  <a:gd name="T59" fmla="*/ 778 h 1040"/>
                  <a:gd name="T60" fmla="*/ 354 w 560"/>
                  <a:gd name="T61" fmla="*/ 920 h 1040"/>
                  <a:gd name="T62" fmla="*/ 560 w 560"/>
                  <a:gd name="T63" fmla="*/ 1040 h 1040"/>
                  <a:gd name="T64" fmla="*/ 560 w 560"/>
                  <a:gd name="T65" fmla="*/ 1040 h 1040"/>
                  <a:gd name="T66" fmla="*/ 552 w 560"/>
                  <a:gd name="T67" fmla="*/ 1024 h 1040"/>
                  <a:gd name="T68" fmla="*/ 544 w 560"/>
                  <a:gd name="T69" fmla="*/ 1008 h 1040"/>
                  <a:gd name="T70" fmla="*/ 538 w 560"/>
                  <a:gd name="T71" fmla="*/ 988 h 1040"/>
                  <a:gd name="T72" fmla="*/ 532 w 560"/>
                  <a:gd name="T73" fmla="*/ 966 h 1040"/>
                  <a:gd name="T74" fmla="*/ 526 w 560"/>
                  <a:gd name="T75" fmla="*/ 942 h 1040"/>
                  <a:gd name="T76" fmla="*/ 522 w 560"/>
                  <a:gd name="T77" fmla="*/ 916 h 1040"/>
                  <a:gd name="T78" fmla="*/ 520 w 560"/>
                  <a:gd name="T79" fmla="*/ 886 h 1040"/>
                  <a:gd name="T80" fmla="*/ 518 w 560"/>
                  <a:gd name="T81" fmla="*/ 856 h 1040"/>
                  <a:gd name="T82" fmla="*/ 518 w 560"/>
                  <a:gd name="T83" fmla="*/ 856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0" h="1040">
                    <a:moveTo>
                      <a:pt x="518" y="856"/>
                    </a:moveTo>
                    <a:lnTo>
                      <a:pt x="518" y="856"/>
                    </a:lnTo>
                    <a:lnTo>
                      <a:pt x="518" y="826"/>
                    </a:lnTo>
                    <a:lnTo>
                      <a:pt x="518" y="826"/>
                    </a:lnTo>
                    <a:lnTo>
                      <a:pt x="518" y="414"/>
                    </a:lnTo>
                    <a:lnTo>
                      <a:pt x="518" y="414"/>
                    </a:lnTo>
                    <a:lnTo>
                      <a:pt x="518" y="0"/>
                    </a:lnTo>
                    <a:lnTo>
                      <a:pt x="518" y="0"/>
                    </a:lnTo>
                    <a:lnTo>
                      <a:pt x="158" y="208"/>
                    </a:lnTo>
                    <a:lnTo>
                      <a:pt x="158" y="208"/>
                    </a:lnTo>
                    <a:lnTo>
                      <a:pt x="136" y="220"/>
                    </a:lnTo>
                    <a:lnTo>
                      <a:pt x="136" y="220"/>
                    </a:lnTo>
                    <a:lnTo>
                      <a:pt x="110" y="236"/>
                    </a:lnTo>
                    <a:lnTo>
                      <a:pt x="86" y="252"/>
                    </a:lnTo>
                    <a:lnTo>
                      <a:pt x="66" y="268"/>
                    </a:lnTo>
                    <a:lnTo>
                      <a:pt x="48" y="284"/>
                    </a:lnTo>
                    <a:lnTo>
                      <a:pt x="32" y="300"/>
                    </a:lnTo>
                    <a:lnTo>
                      <a:pt x="20" y="316"/>
                    </a:lnTo>
                    <a:lnTo>
                      <a:pt x="8" y="330"/>
                    </a:lnTo>
                    <a:lnTo>
                      <a:pt x="0" y="346"/>
                    </a:lnTo>
                    <a:lnTo>
                      <a:pt x="0" y="592"/>
                    </a:lnTo>
                    <a:lnTo>
                      <a:pt x="0" y="592"/>
                    </a:lnTo>
                    <a:lnTo>
                      <a:pt x="2" y="620"/>
                    </a:lnTo>
                    <a:lnTo>
                      <a:pt x="6" y="648"/>
                    </a:lnTo>
                    <a:lnTo>
                      <a:pt x="16" y="674"/>
                    </a:lnTo>
                    <a:lnTo>
                      <a:pt x="28" y="700"/>
                    </a:lnTo>
                    <a:lnTo>
                      <a:pt x="44" y="722"/>
                    </a:lnTo>
                    <a:lnTo>
                      <a:pt x="62" y="744"/>
                    </a:lnTo>
                    <a:lnTo>
                      <a:pt x="82" y="762"/>
                    </a:lnTo>
                    <a:lnTo>
                      <a:pt x="106" y="778"/>
                    </a:lnTo>
                    <a:lnTo>
                      <a:pt x="354" y="920"/>
                    </a:lnTo>
                    <a:lnTo>
                      <a:pt x="560" y="1040"/>
                    </a:lnTo>
                    <a:lnTo>
                      <a:pt x="560" y="1040"/>
                    </a:lnTo>
                    <a:lnTo>
                      <a:pt x="552" y="1024"/>
                    </a:lnTo>
                    <a:lnTo>
                      <a:pt x="544" y="1008"/>
                    </a:lnTo>
                    <a:lnTo>
                      <a:pt x="538" y="988"/>
                    </a:lnTo>
                    <a:lnTo>
                      <a:pt x="532" y="966"/>
                    </a:lnTo>
                    <a:lnTo>
                      <a:pt x="526" y="942"/>
                    </a:lnTo>
                    <a:lnTo>
                      <a:pt x="522" y="916"/>
                    </a:lnTo>
                    <a:lnTo>
                      <a:pt x="520" y="886"/>
                    </a:lnTo>
                    <a:lnTo>
                      <a:pt x="518" y="856"/>
                    </a:lnTo>
                    <a:lnTo>
                      <a:pt x="518" y="85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</p:grpSp>
        <p:sp>
          <p:nvSpPr>
            <p:cNvPr id="21" name="KSO_Shape">
              <a:extLst>
                <a:ext uri="{FF2B5EF4-FFF2-40B4-BE49-F238E27FC236}">
                  <a16:creationId xmlns:a16="http://schemas.microsoft.com/office/drawing/2014/main" id="{43D09953-8EB0-7AC1-355B-20D193076DE4}"/>
                </a:ext>
              </a:extLst>
            </p:cNvPr>
            <p:cNvSpPr/>
            <p:nvPr userDrawn="1"/>
          </p:nvSpPr>
          <p:spPr bwMode="auto">
            <a:xfrm>
              <a:off x="1612783" y="3320000"/>
              <a:ext cx="802117" cy="619338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50392" y="27432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11040" y="1014217"/>
            <a:ext cx="6664960" cy="521208"/>
          </a:xfrm>
          <a:prstGeom prst="rect">
            <a:avLst/>
          </a:prstGeom>
          <a:solidFill>
            <a:srgbClr val="0068E8"/>
          </a:solidFill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11040" y="1661090"/>
            <a:ext cx="666496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11040" y="3770962"/>
            <a:ext cx="6706604" cy="521208"/>
          </a:xfrm>
          <a:prstGeom prst="rect">
            <a:avLst/>
          </a:prstGeom>
          <a:solidFill>
            <a:srgbClr val="0068E8"/>
          </a:solidFill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11040" y="4487383"/>
            <a:ext cx="670660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8C6A630-5542-B907-1D08-C9C0359DF8BC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AC00444F-11E3-C956-F09E-E35396956388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89">
              <a:extLst>
                <a:ext uri="{FF2B5EF4-FFF2-40B4-BE49-F238E27FC236}">
                  <a16:creationId xmlns:a16="http://schemas.microsoft.com/office/drawing/2014/main" id="{6D296920-6ED6-0876-0817-BC6E66911479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E9EA11F9-661D-170C-261D-1F3F949F5CD0}"/>
              </a:ext>
            </a:extLst>
          </p:cNvPr>
          <p:cNvGrpSpPr/>
          <p:nvPr userDrawn="1"/>
        </p:nvGrpSpPr>
        <p:grpSpPr>
          <a:xfrm>
            <a:off x="537240" y="1767840"/>
            <a:ext cx="3265805" cy="3674745"/>
            <a:chOff x="388221" y="1767840"/>
            <a:chExt cx="3265805" cy="3674745"/>
          </a:xfrm>
          <a:solidFill>
            <a:srgbClr val="0068E8"/>
          </a:solidFill>
        </p:grpSpPr>
        <p:grpSp>
          <p:nvGrpSpPr>
            <p:cNvPr id="11" name="组合 1">
              <a:extLst>
                <a:ext uri="{FF2B5EF4-FFF2-40B4-BE49-F238E27FC236}">
                  <a16:creationId xmlns:a16="http://schemas.microsoft.com/office/drawing/2014/main" id="{4E412C5F-53F4-78DA-7735-D9DC1C82CD00}"/>
                </a:ext>
              </a:extLst>
            </p:cNvPr>
            <p:cNvGrpSpPr/>
            <p:nvPr userDrawn="1"/>
          </p:nvGrpSpPr>
          <p:grpSpPr>
            <a:xfrm>
              <a:off x="388221" y="1767840"/>
              <a:ext cx="3265805" cy="3674745"/>
              <a:chOff x="2939800" y="1138775"/>
              <a:chExt cx="3285587" cy="3696144"/>
            </a:xfrm>
            <a:grpFill/>
          </p:grpSpPr>
          <p:sp>
            <p:nvSpPr>
              <p:cNvPr id="12" name="Freeform 5">
                <a:extLst>
                  <a:ext uri="{FF2B5EF4-FFF2-40B4-BE49-F238E27FC236}">
                    <a16:creationId xmlns:a16="http://schemas.microsoft.com/office/drawing/2014/main" id="{6DDCAB94-B82F-F7D4-D9A2-54886BE8EAC5}"/>
                  </a:ext>
                </a:extLst>
              </p:cNvPr>
              <p:cNvSpPr/>
              <p:nvPr/>
            </p:nvSpPr>
            <p:spPr bwMode="auto">
              <a:xfrm rot="19846273">
                <a:off x="4785178" y="1138775"/>
                <a:ext cx="898525" cy="1651000"/>
              </a:xfrm>
              <a:custGeom>
                <a:gdLst>
                  <a:gd name="T0" fmla="*/ 458 w 566"/>
                  <a:gd name="T1" fmla="*/ 264 h 1040"/>
                  <a:gd name="T2" fmla="*/ 206 w 566"/>
                  <a:gd name="T3" fmla="*/ 120 h 1040"/>
                  <a:gd name="T4" fmla="*/ 0 w 566"/>
                  <a:gd name="T5" fmla="*/ 0 h 1040"/>
                  <a:gd name="T6" fmla="*/ 0 w 566"/>
                  <a:gd name="T7" fmla="*/ 0 h 1040"/>
                  <a:gd name="T8" fmla="*/ 10 w 566"/>
                  <a:gd name="T9" fmla="*/ 16 h 1040"/>
                  <a:gd name="T10" fmla="*/ 16 w 566"/>
                  <a:gd name="T11" fmla="*/ 32 h 1040"/>
                  <a:gd name="T12" fmla="*/ 24 w 566"/>
                  <a:gd name="T13" fmla="*/ 52 h 1040"/>
                  <a:gd name="T14" fmla="*/ 30 w 566"/>
                  <a:gd name="T15" fmla="*/ 74 h 1040"/>
                  <a:gd name="T16" fmla="*/ 36 w 566"/>
                  <a:gd name="T17" fmla="*/ 98 h 1040"/>
                  <a:gd name="T18" fmla="*/ 40 w 566"/>
                  <a:gd name="T19" fmla="*/ 124 h 1040"/>
                  <a:gd name="T20" fmla="*/ 42 w 566"/>
                  <a:gd name="T21" fmla="*/ 154 h 1040"/>
                  <a:gd name="T22" fmla="*/ 42 w 566"/>
                  <a:gd name="T23" fmla="*/ 186 h 1040"/>
                  <a:gd name="T24" fmla="*/ 42 w 566"/>
                  <a:gd name="T25" fmla="*/ 186 h 1040"/>
                  <a:gd name="T26" fmla="*/ 42 w 566"/>
                  <a:gd name="T27" fmla="*/ 214 h 1040"/>
                  <a:gd name="T28" fmla="*/ 42 w 566"/>
                  <a:gd name="T29" fmla="*/ 214 h 1040"/>
                  <a:gd name="T30" fmla="*/ 42 w 566"/>
                  <a:gd name="T31" fmla="*/ 626 h 1040"/>
                  <a:gd name="T32" fmla="*/ 42 w 566"/>
                  <a:gd name="T33" fmla="*/ 626 h 1040"/>
                  <a:gd name="T34" fmla="*/ 42 w 566"/>
                  <a:gd name="T35" fmla="*/ 1040 h 1040"/>
                  <a:gd name="T36" fmla="*/ 42 w 566"/>
                  <a:gd name="T37" fmla="*/ 1040 h 1040"/>
                  <a:gd name="T38" fmla="*/ 404 w 566"/>
                  <a:gd name="T39" fmla="*/ 832 h 1040"/>
                  <a:gd name="T40" fmla="*/ 404 w 566"/>
                  <a:gd name="T41" fmla="*/ 832 h 1040"/>
                  <a:gd name="T42" fmla="*/ 424 w 566"/>
                  <a:gd name="T43" fmla="*/ 820 h 1040"/>
                  <a:gd name="T44" fmla="*/ 424 w 566"/>
                  <a:gd name="T45" fmla="*/ 820 h 1040"/>
                  <a:gd name="T46" fmla="*/ 452 w 566"/>
                  <a:gd name="T47" fmla="*/ 802 h 1040"/>
                  <a:gd name="T48" fmla="*/ 478 w 566"/>
                  <a:gd name="T49" fmla="*/ 786 h 1040"/>
                  <a:gd name="T50" fmla="*/ 498 w 566"/>
                  <a:gd name="T51" fmla="*/ 768 h 1040"/>
                  <a:gd name="T52" fmla="*/ 518 w 566"/>
                  <a:gd name="T53" fmla="*/ 752 h 1040"/>
                  <a:gd name="T54" fmla="*/ 532 w 566"/>
                  <a:gd name="T55" fmla="*/ 734 h 1040"/>
                  <a:gd name="T56" fmla="*/ 546 w 566"/>
                  <a:gd name="T57" fmla="*/ 718 h 1040"/>
                  <a:gd name="T58" fmla="*/ 558 w 566"/>
                  <a:gd name="T59" fmla="*/ 702 h 1040"/>
                  <a:gd name="T60" fmla="*/ 566 w 566"/>
                  <a:gd name="T61" fmla="*/ 688 h 1040"/>
                  <a:gd name="T62" fmla="*/ 566 w 566"/>
                  <a:gd name="T63" fmla="*/ 450 h 1040"/>
                  <a:gd name="T64" fmla="*/ 566 w 566"/>
                  <a:gd name="T65" fmla="*/ 450 h 1040"/>
                  <a:gd name="T66" fmla="*/ 564 w 566"/>
                  <a:gd name="T67" fmla="*/ 422 h 1040"/>
                  <a:gd name="T68" fmla="*/ 558 w 566"/>
                  <a:gd name="T69" fmla="*/ 394 h 1040"/>
                  <a:gd name="T70" fmla="*/ 550 w 566"/>
                  <a:gd name="T71" fmla="*/ 368 h 1040"/>
                  <a:gd name="T72" fmla="*/ 538 w 566"/>
                  <a:gd name="T73" fmla="*/ 344 h 1040"/>
                  <a:gd name="T74" fmla="*/ 522 w 566"/>
                  <a:gd name="T75" fmla="*/ 320 h 1040"/>
                  <a:gd name="T76" fmla="*/ 504 w 566"/>
                  <a:gd name="T77" fmla="*/ 300 h 1040"/>
                  <a:gd name="T78" fmla="*/ 482 w 566"/>
                  <a:gd name="T79" fmla="*/ 280 h 1040"/>
                  <a:gd name="T80" fmla="*/ 458 w 566"/>
                  <a:gd name="T81" fmla="*/ 264 h 1040"/>
                  <a:gd name="T82" fmla="*/ 458 w 566"/>
                  <a:gd name="T83" fmla="*/ 264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6" h="1040">
                    <a:moveTo>
                      <a:pt x="458" y="264"/>
                    </a:moveTo>
                    <a:lnTo>
                      <a:pt x="206" y="12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0" y="16"/>
                    </a:lnTo>
                    <a:lnTo>
                      <a:pt x="16" y="32"/>
                    </a:lnTo>
                    <a:lnTo>
                      <a:pt x="24" y="52"/>
                    </a:lnTo>
                    <a:lnTo>
                      <a:pt x="30" y="74"/>
                    </a:lnTo>
                    <a:lnTo>
                      <a:pt x="36" y="98"/>
                    </a:lnTo>
                    <a:lnTo>
                      <a:pt x="40" y="124"/>
                    </a:lnTo>
                    <a:lnTo>
                      <a:pt x="42" y="154"/>
                    </a:lnTo>
                    <a:lnTo>
                      <a:pt x="42" y="186"/>
                    </a:lnTo>
                    <a:lnTo>
                      <a:pt x="42" y="186"/>
                    </a:lnTo>
                    <a:lnTo>
                      <a:pt x="42" y="214"/>
                    </a:lnTo>
                    <a:lnTo>
                      <a:pt x="42" y="214"/>
                    </a:lnTo>
                    <a:lnTo>
                      <a:pt x="42" y="626"/>
                    </a:lnTo>
                    <a:lnTo>
                      <a:pt x="42" y="626"/>
                    </a:lnTo>
                    <a:lnTo>
                      <a:pt x="42" y="1040"/>
                    </a:lnTo>
                    <a:lnTo>
                      <a:pt x="42" y="1040"/>
                    </a:lnTo>
                    <a:lnTo>
                      <a:pt x="404" y="832"/>
                    </a:lnTo>
                    <a:lnTo>
                      <a:pt x="404" y="832"/>
                    </a:lnTo>
                    <a:lnTo>
                      <a:pt x="424" y="820"/>
                    </a:lnTo>
                    <a:lnTo>
                      <a:pt x="424" y="820"/>
                    </a:lnTo>
                    <a:lnTo>
                      <a:pt x="452" y="802"/>
                    </a:lnTo>
                    <a:lnTo>
                      <a:pt x="478" y="786"/>
                    </a:lnTo>
                    <a:lnTo>
                      <a:pt x="498" y="768"/>
                    </a:lnTo>
                    <a:lnTo>
                      <a:pt x="518" y="752"/>
                    </a:lnTo>
                    <a:lnTo>
                      <a:pt x="532" y="734"/>
                    </a:lnTo>
                    <a:lnTo>
                      <a:pt x="546" y="718"/>
                    </a:lnTo>
                    <a:lnTo>
                      <a:pt x="558" y="702"/>
                    </a:lnTo>
                    <a:lnTo>
                      <a:pt x="566" y="688"/>
                    </a:lnTo>
                    <a:lnTo>
                      <a:pt x="566" y="450"/>
                    </a:lnTo>
                    <a:lnTo>
                      <a:pt x="566" y="450"/>
                    </a:lnTo>
                    <a:lnTo>
                      <a:pt x="564" y="422"/>
                    </a:lnTo>
                    <a:lnTo>
                      <a:pt x="558" y="394"/>
                    </a:lnTo>
                    <a:lnTo>
                      <a:pt x="550" y="368"/>
                    </a:lnTo>
                    <a:lnTo>
                      <a:pt x="538" y="344"/>
                    </a:lnTo>
                    <a:lnTo>
                      <a:pt x="522" y="320"/>
                    </a:lnTo>
                    <a:lnTo>
                      <a:pt x="504" y="300"/>
                    </a:lnTo>
                    <a:lnTo>
                      <a:pt x="482" y="280"/>
                    </a:lnTo>
                    <a:lnTo>
                      <a:pt x="458" y="264"/>
                    </a:lnTo>
                    <a:lnTo>
                      <a:pt x="458" y="264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A5CA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3" name="Freeform 6">
                <a:extLst>
                  <a:ext uri="{FF2B5EF4-FFF2-40B4-BE49-F238E27FC236}">
                    <a16:creationId xmlns:a16="http://schemas.microsoft.com/office/drawing/2014/main" id="{D1F28272-536E-7675-511D-747E9EC3B5B5}"/>
                  </a:ext>
                </a:extLst>
              </p:cNvPr>
              <p:cNvSpPr/>
              <p:nvPr/>
            </p:nvSpPr>
            <p:spPr bwMode="auto">
              <a:xfrm rot="19846273">
                <a:off x="4510544" y="3218059"/>
                <a:ext cx="1476375" cy="1231900"/>
              </a:xfrm>
              <a:custGeom>
                <a:gdLst>
                  <a:gd name="T0" fmla="*/ 744 w 930"/>
                  <a:gd name="T1" fmla="*/ 426 h 776"/>
                  <a:gd name="T2" fmla="*/ 744 w 930"/>
                  <a:gd name="T3" fmla="*/ 426 h 776"/>
                  <a:gd name="T4" fmla="*/ 716 w 930"/>
                  <a:gd name="T5" fmla="*/ 410 h 776"/>
                  <a:gd name="T6" fmla="*/ 716 w 930"/>
                  <a:gd name="T7" fmla="*/ 410 h 776"/>
                  <a:gd name="T8" fmla="*/ 360 w 930"/>
                  <a:gd name="T9" fmla="*/ 206 h 776"/>
                  <a:gd name="T10" fmla="*/ 360 w 930"/>
                  <a:gd name="T11" fmla="*/ 206 h 776"/>
                  <a:gd name="T12" fmla="*/ 0 w 930"/>
                  <a:gd name="T13" fmla="*/ 0 h 776"/>
                  <a:gd name="T14" fmla="*/ 0 w 930"/>
                  <a:gd name="T15" fmla="*/ 0 h 776"/>
                  <a:gd name="T16" fmla="*/ 0 w 930"/>
                  <a:gd name="T17" fmla="*/ 412 h 776"/>
                  <a:gd name="T18" fmla="*/ 0 w 930"/>
                  <a:gd name="T19" fmla="*/ 412 h 776"/>
                  <a:gd name="T20" fmla="*/ 0 w 930"/>
                  <a:gd name="T21" fmla="*/ 442 h 776"/>
                  <a:gd name="T22" fmla="*/ 0 w 930"/>
                  <a:gd name="T23" fmla="*/ 442 h 776"/>
                  <a:gd name="T24" fmla="*/ 2 w 930"/>
                  <a:gd name="T25" fmla="*/ 472 h 776"/>
                  <a:gd name="T26" fmla="*/ 4 w 930"/>
                  <a:gd name="T27" fmla="*/ 502 h 776"/>
                  <a:gd name="T28" fmla="*/ 8 w 930"/>
                  <a:gd name="T29" fmla="*/ 528 h 776"/>
                  <a:gd name="T30" fmla="*/ 14 w 930"/>
                  <a:gd name="T31" fmla="*/ 552 h 776"/>
                  <a:gd name="T32" fmla="*/ 20 w 930"/>
                  <a:gd name="T33" fmla="*/ 574 h 776"/>
                  <a:gd name="T34" fmla="*/ 26 w 930"/>
                  <a:gd name="T35" fmla="*/ 594 h 776"/>
                  <a:gd name="T36" fmla="*/ 34 w 930"/>
                  <a:gd name="T37" fmla="*/ 610 h 776"/>
                  <a:gd name="T38" fmla="*/ 42 w 930"/>
                  <a:gd name="T39" fmla="*/ 626 h 776"/>
                  <a:gd name="T40" fmla="*/ 254 w 930"/>
                  <a:gd name="T41" fmla="*/ 748 h 776"/>
                  <a:gd name="T42" fmla="*/ 254 w 930"/>
                  <a:gd name="T43" fmla="*/ 748 h 776"/>
                  <a:gd name="T44" fmla="*/ 280 w 930"/>
                  <a:gd name="T45" fmla="*/ 760 h 776"/>
                  <a:gd name="T46" fmla="*/ 306 w 930"/>
                  <a:gd name="T47" fmla="*/ 770 h 776"/>
                  <a:gd name="T48" fmla="*/ 332 w 930"/>
                  <a:gd name="T49" fmla="*/ 774 h 776"/>
                  <a:gd name="T50" fmla="*/ 360 w 930"/>
                  <a:gd name="T51" fmla="*/ 776 h 776"/>
                  <a:gd name="T52" fmla="*/ 388 w 930"/>
                  <a:gd name="T53" fmla="*/ 774 h 776"/>
                  <a:gd name="T54" fmla="*/ 416 w 930"/>
                  <a:gd name="T55" fmla="*/ 770 h 776"/>
                  <a:gd name="T56" fmla="*/ 442 w 930"/>
                  <a:gd name="T57" fmla="*/ 760 h 776"/>
                  <a:gd name="T58" fmla="*/ 468 w 930"/>
                  <a:gd name="T59" fmla="*/ 748 h 776"/>
                  <a:gd name="T60" fmla="*/ 716 w 930"/>
                  <a:gd name="T61" fmla="*/ 604 h 776"/>
                  <a:gd name="T62" fmla="*/ 930 w 930"/>
                  <a:gd name="T63" fmla="*/ 480 h 776"/>
                  <a:gd name="T64" fmla="*/ 930 w 930"/>
                  <a:gd name="T65" fmla="*/ 480 h 776"/>
                  <a:gd name="T66" fmla="*/ 914 w 930"/>
                  <a:gd name="T67" fmla="*/ 480 h 776"/>
                  <a:gd name="T68" fmla="*/ 894 w 930"/>
                  <a:gd name="T69" fmla="*/ 480 h 776"/>
                  <a:gd name="T70" fmla="*/ 872 w 930"/>
                  <a:gd name="T71" fmla="*/ 476 h 776"/>
                  <a:gd name="T72" fmla="*/ 850 w 930"/>
                  <a:gd name="T73" fmla="*/ 472 h 776"/>
                  <a:gd name="T74" fmla="*/ 826 w 930"/>
                  <a:gd name="T75" fmla="*/ 464 h 776"/>
                  <a:gd name="T76" fmla="*/ 800 w 930"/>
                  <a:gd name="T77" fmla="*/ 454 h 776"/>
                  <a:gd name="T78" fmla="*/ 772 w 930"/>
                  <a:gd name="T79" fmla="*/ 442 h 776"/>
                  <a:gd name="T80" fmla="*/ 744 w 930"/>
                  <a:gd name="T81" fmla="*/ 426 h 776"/>
                  <a:gd name="T82" fmla="*/ 744 w 930"/>
                  <a:gd name="T83" fmla="*/ 426 h 7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30" h="776">
                    <a:moveTo>
                      <a:pt x="744" y="426"/>
                    </a:moveTo>
                    <a:lnTo>
                      <a:pt x="744" y="426"/>
                    </a:lnTo>
                    <a:lnTo>
                      <a:pt x="716" y="410"/>
                    </a:lnTo>
                    <a:lnTo>
                      <a:pt x="716" y="410"/>
                    </a:lnTo>
                    <a:lnTo>
                      <a:pt x="360" y="206"/>
                    </a:lnTo>
                    <a:lnTo>
                      <a:pt x="360" y="20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12"/>
                    </a:lnTo>
                    <a:lnTo>
                      <a:pt x="0" y="412"/>
                    </a:lnTo>
                    <a:lnTo>
                      <a:pt x="0" y="442"/>
                    </a:lnTo>
                    <a:lnTo>
                      <a:pt x="0" y="442"/>
                    </a:lnTo>
                    <a:lnTo>
                      <a:pt x="2" y="472"/>
                    </a:lnTo>
                    <a:lnTo>
                      <a:pt x="4" y="502"/>
                    </a:lnTo>
                    <a:lnTo>
                      <a:pt x="8" y="528"/>
                    </a:lnTo>
                    <a:lnTo>
                      <a:pt x="14" y="552"/>
                    </a:lnTo>
                    <a:lnTo>
                      <a:pt x="20" y="574"/>
                    </a:lnTo>
                    <a:lnTo>
                      <a:pt x="26" y="594"/>
                    </a:lnTo>
                    <a:lnTo>
                      <a:pt x="34" y="610"/>
                    </a:lnTo>
                    <a:lnTo>
                      <a:pt x="42" y="626"/>
                    </a:lnTo>
                    <a:lnTo>
                      <a:pt x="254" y="748"/>
                    </a:lnTo>
                    <a:lnTo>
                      <a:pt x="254" y="748"/>
                    </a:lnTo>
                    <a:lnTo>
                      <a:pt x="280" y="760"/>
                    </a:lnTo>
                    <a:lnTo>
                      <a:pt x="306" y="770"/>
                    </a:lnTo>
                    <a:lnTo>
                      <a:pt x="332" y="774"/>
                    </a:lnTo>
                    <a:lnTo>
                      <a:pt x="360" y="776"/>
                    </a:lnTo>
                    <a:lnTo>
                      <a:pt x="388" y="774"/>
                    </a:lnTo>
                    <a:lnTo>
                      <a:pt x="416" y="770"/>
                    </a:lnTo>
                    <a:lnTo>
                      <a:pt x="442" y="760"/>
                    </a:lnTo>
                    <a:lnTo>
                      <a:pt x="468" y="748"/>
                    </a:lnTo>
                    <a:lnTo>
                      <a:pt x="716" y="604"/>
                    </a:lnTo>
                    <a:lnTo>
                      <a:pt x="930" y="480"/>
                    </a:lnTo>
                    <a:lnTo>
                      <a:pt x="930" y="480"/>
                    </a:lnTo>
                    <a:lnTo>
                      <a:pt x="914" y="480"/>
                    </a:lnTo>
                    <a:lnTo>
                      <a:pt x="894" y="480"/>
                    </a:lnTo>
                    <a:lnTo>
                      <a:pt x="872" y="476"/>
                    </a:lnTo>
                    <a:lnTo>
                      <a:pt x="850" y="472"/>
                    </a:lnTo>
                    <a:lnTo>
                      <a:pt x="826" y="464"/>
                    </a:lnTo>
                    <a:lnTo>
                      <a:pt x="800" y="454"/>
                    </a:lnTo>
                    <a:lnTo>
                      <a:pt x="772" y="442"/>
                    </a:lnTo>
                    <a:lnTo>
                      <a:pt x="744" y="426"/>
                    </a:lnTo>
                    <a:lnTo>
                      <a:pt x="744" y="42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4" name="Freeform 7">
                <a:extLst>
                  <a:ext uri="{FF2B5EF4-FFF2-40B4-BE49-F238E27FC236}">
                    <a16:creationId xmlns:a16="http://schemas.microsoft.com/office/drawing/2014/main" id="{2E26A003-CC46-344A-FAA5-E13222CF1D9D}"/>
                  </a:ext>
                </a:extLst>
              </p:cNvPr>
              <p:cNvSpPr/>
              <p:nvPr/>
            </p:nvSpPr>
            <p:spPr bwMode="auto">
              <a:xfrm rot="19846273">
                <a:off x="4828387" y="2336949"/>
                <a:ext cx="1397000" cy="1320800"/>
              </a:xfrm>
              <a:custGeom>
                <a:gdLst>
                  <a:gd name="T0" fmla="*/ 738 w 880"/>
                  <a:gd name="T1" fmla="*/ 132 h 832"/>
                  <a:gd name="T2" fmla="*/ 738 w 880"/>
                  <a:gd name="T3" fmla="*/ 132 h 832"/>
                  <a:gd name="T4" fmla="*/ 718 w 880"/>
                  <a:gd name="T5" fmla="*/ 144 h 832"/>
                  <a:gd name="T6" fmla="*/ 718 w 880"/>
                  <a:gd name="T7" fmla="*/ 144 h 832"/>
                  <a:gd name="T8" fmla="*/ 356 w 880"/>
                  <a:gd name="T9" fmla="*/ 352 h 832"/>
                  <a:gd name="T10" fmla="*/ 356 w 880"/>
                  <a:gd name="T11" fmla="*/ 352 h 832"/>
                  <a:gd name="T12" fmla="*/ 0 w 880"/>
                  <a:gd name="T13" fmla="*/ 558 h 832"/>
                  <a:gd name="T14" fmla="*/ 0 w 880"/>
                  <a:gd name="T15" fmla="*/ 558 h 832"/>
                  <a:gd name="T16" fmla="*/ 356 w 880"/>
                  <a:gd name="T17" fmla="*/ 762 h 832"/>
                  <a:gd name="T18" fmla="*/ 356 w 880"/>
                  <a:gd name="T19" fmla="*/ 762 h 832"/>
                  <a:gd name="T20" fmla="*/ 384 w 880"/>
                  <a:gd name="T21" fmla="*/ 778 h 832"/>
                  <a:gd name="T22" fmla="*/ 384 w 880"/>
                  <a:gd name="T23" fmla="*/ 778 h 832"/>
                  <a:gd name="T24" fmla="*/ 412 w 880"/>
                  <a:gd name="T25" fmla="*/ 794 h 832"/>
                  <a:gd name="T26" fmla="*/ 440 w 880"/>
                  <a:gd name="T27" fmla="*/ 806 h 832"/>
                  <a:gd name="T28" fmla="*/ 466 w 880"/>
                  <a:gd name="T29" fmla="*/ 816 h 832"/>
                  <a:gd name="T30" fmla="*/ 490 w 880"/>
                  <a:gd name="T31" fmla="*/ 824 h 832"/>
                  <a:gd name="T32" fmla="*/ 512 w 880"/>
                  <a:gd name="T33" fmla="*/ 828 h 832"/>
                  <a:gd name="T34" fmla="*/ 534 w 880"/>
                  <a:gd name="T35" fmla="*/ 832 h 832"/>
                  <a:gd name="T36" fmla="*/ 554 w 880"/>
                  <a:gd name="T37" fmla="*/ 832 h 832"/>
                  <a:gd name="T38" fmla="*/ 570 w 880"/>
                  <a:gd name="T39" fmla="*/ 832 h 832"/>
                  <a:gd name="T40" fmla="*/ 772 w 880"/>
                  <a:gd name="T41" fmla="*/ 716 h 832"/>
                  <a:gd name="T42" fmla="*/ 772 w 880"/>
                  <a:gd name="T43" fmla="*/ 716 h 832"/>
                  <a:gd name="T44" fmla="*/ 796 w 880"/>
                  <a:gd name="T45" fmla="*/ 700 h 832"/>
                  <a:gd name="T46" fmla="*/ 818 w 880"/>
                  <a:gd name="T47" fmla="*/ 682 h 832"/>
                  <a:gd name="T48" fmla="*/ 836 w 880"/>
                  <a:gd name="T49" fmla="*/ 660 h 832"/>
                  <a:gd name="T50" fmla="*/ 852 w 880"/>
                  <a:gd name="T51" fmla="*/ 638 h 832"/>
                  <a:gd name="T52" fmla="*/ 864 w 880"/>
                  <a:gd name="T53" fmla="*/ 612 h 832"/>
                  <a:gd name="T54" fmla="*/ 872 w 880"/>
                  <a:gd name="T55" fmla="*/ 586 h 832"/>
                  <a:gd name="T56" fmla="*/ 878 w 880"/>
                  <a:gd name="T57" fmla="*/ 558 h 832"/>
                  <a:gd name="T58" fmla="*/ 880 w 880"/>
                  <a:gd name="T59" fmla="*/ 530 h 832"/>
                  <a:gd name="T60" fmla="*/ 880 w 880"/>
                  <a:gd name="T61" fmla="*/ 236 h 832"/>
                  <a:gd name="T62" fmla="*/ 880 w 880"/>
                  <a:gd name="T63" fmla="*/ 0 h 832"/>
                  <a:gd name="T64" fmla="*/ 880 w 880"/>
                  <a:gd name="T65" fmla="*/ 0 h 832"/>
                  <a:gd name="T66" fmla="*/ 872 w 880"/>
                  <a:gd name="T67" fmla="*/ 14 h 832"/>
                  <a:gd name="T68" fmla="*/ 860 w 880"/>
                  <a:gd name="T69" fmla="*/ 30 h 832"/>
                  <a:gd name="T70" fmla="*/ 846 w 880"/>
                  <a:gd name="T71" fmla="*/ 46 h 832"/>
                  <a:gd name="T72" fmla="*/ 832 w 880"/>
                  <a:gd name="T73" fmla="*/ 64 h 832"/>
                  <a:gd name="T74" fmla="*/ 812 w 880"/>
                  <a:gd name="T75" fmla="*/ 80 h 832"/>
                  <a:gd name="T76" fmla="*/ 792 w 880"/>
                  <a:gd name="T77" fmla="*/ 98 h 832"/>
                  <a:gd name="T78" fmla="*/ 766 w 880"/>
                  <a:gd name="T79" fmla="*/ 114 h 832"/>
                  <a:gd name="T80" fmla="*/ 738 w 880"/>
                  <a:gd name="T81" fmla="*/ 132 h 832"/>
                  <a:gd name="T82" fmla="*/ 738 w 880"/>
                  <a:gd name="T83" fmla="*/ 132 h 8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80" h="832">
                    <a:moveTo>
                      <a:pt x="738" y="132"/>
                    </a:moveTo>
                    <a:lnTo>
                      <a:pt x="738" y="132"/>
                    </a:lnTo>
                    <a:lnTo>
                      <a:pt x="718" y="144"/>
                    </a:lnTo>
                    <a:lnTo>
                      <a:pt x="718" y="144"/>
                    </a:lnTo>
                    <a:lnTo>
                      <a:pt x="356" y="352"/>
                    </a:lnTo>
                    <a:lnTo>
                      <a:pt x="356" y="352"/>
                    </a:lnTo>
                    <a:lnTo>
                      <a:pt x="0" y="558"/>
                    </a:lnTo>
                    <a:lnTo>
                      <a:pt x="0" y="558"/>
                    </a:lnTo>
                    <a:lnTo>
                      <a:pt x="356" y="762"/>
                    </a:lnTo>
                    <a:lnTo>
                      <a:pt x="356" y="762"/>
                    </a:lnTo>
                    <a:lnTo>
                      <a:pt x="384" y="778"/>
                    </a:lnTo>
                    <a:lnTo>
                      <a:pt x="384" y="778"/>
                    </a:lnTo>
                    <a:lnTo>
                      <a:pt x="412" y="794"/>
                    </a:lnTo>
                    <a:lnTo>
                      <a:pt x="440" y="806"/>
                    </a:lnTo>
                    <a:lnTo>
                      <a:pt x="466" y="816"/>
                    </a:lnTo>
                    <a:lnTo>
                      <a:pt x="490" y="824"/>
                    </a:lnTo>
                    <a:lnTo>
                      <a:pt x="512" y="828"/>
                    </a:lnTo>
                    <a:lnTo>
                      <a:pt x="534" y="832"/>
                    </a:lnTo>
                    <a:lnTo>
                      <a:pt x="554" y="832"/>
                    </a:lnTo>
                    <a:lnTo>
                      <a:pt x="570" y="832"/>
                    </a:lnTo>
                    <a:lnTo>
                      <a:pt x="772" y="716"/>
                    </a:lnTo>
                    <a:lnTo>
                      <a:pt x="772" y="716"/>
                    </a:lnTo>
                    <a:lnTo>
                      <a:pt x="796" y="700"/>
                    </a:lnTo>
                    <a:lnTo>
                      <a:pt x="818" y="682"/>
                    </a:lnTo>
                    <a:lnTo>
                      <a:pt x="836" y="660"/>
                    </a:lnTo>
                    <a:lnTo>
                      <a:pt x="852" y="638"/>
                    </a:lnTo>
                    <a:lnTo>
                      <a:pt x="864" y="612"/>
                    </a:lnTo>
                    <a:lnTo>
                      <a:pt x="872" y="586"/>
                    </a:lnTo>
                    <a:lnTo>
                      <a:pt x="878" y="558"/>
                    </a:lnTo>
                    <a:lnTo>
                      <a:pt x="880" y="530"/>
                    </a:lnTo>
                    <a:lnTo>
                      <a:pt x="880" y="236"/>
                    </a:lnTo>
                    <a:lnTo>
                      <a:pt x="880" y="0"/>
                    </a:lnTo>
                    <a:lnTo>
                      <a:pt x="880" y="0"/>
                    </a:lnTo>
                    <a:lnTo>
                      <a:pt x="872" y="14"/>
                    </a:lnTo>
                    <a:lnTo>
                      <a:pt x="860" y="30"/>
                    </a:lnTo>
                    <a:lnTo>
                      <a:pt x="846" y="46"/>
                    </a:lnTo>
                    <a:lnTo>
                      <a:pt x="832" y="64"/>
                    </a:lnTo>
                    <a:lnTo>
                      <a:pt x="812" y="80"/>
                    </a:lnTo>
                    <a:lnTo>
                      <a:pt x="792" y="98"/>
                    </a:lnTo>
                    <a:lnTo>
                      <a:pt x="766" y="114"/>
                    </a:lnTo>
                    <a:lnTo>
                      <a:pt x="738" y="132"/>
                    </a:lnTo>
                    <a:lnTo>
                      <a:pt x="738" y="132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5" name="Freeform 8">
                <a:extLst>
                  <a:ext uri="{FF2B5EF4-FFF2-40B4-BE49-F238E27FC236}">
                    <a16:creationId xmlns:a16="http://schemas.microsoft.com/office/drawing/2014/main" id="{B6BBB553-F737-B7E9-CCD3-AB19AA4B0F3A}"/>
                  </a:ext>
                </a:extLst>
              </p:cNvPr>
              <p:cNvSpPr/>
              <p:nvPr/>
            </p:nvSpPr>
            <p:spPr bwMode="auto">
              <a:xfrm rot="19846273">
                <a:off x="2939800" y="2306910"/>
                <a:ext cx="1390650" cy="1311275"/>
              </a:xfrm>
              <a:custGeom>
                <a:gdLst>
                  <a:gd name="T0" fmla="*/ 518 w 876"/>
                  <a:gd name="T1" fmla="*/ 70 h 826"/>
                  <a:gd name="T2" fmla="*/ 518 w 876"/>
                  <a:gd name="T3" fmla="*/ 70 h 826"/>
                  <a:gd name="T4" fmla="*/ 492 w 876"/>
                  <a:gd name="T5" fmla="*/ 54 h 826"/>
                  <a:gd name="T6" fmla="*/ 492 w 876"/>
                  <a:gd name="T7" fmla="*/ 54 h 826"/>
                  <a:gd name="T8" fmla="*/ 464 w 876"/>
                  <a:gd name="T9" fmla="*/ 40 h 826"/>
                  <a:gd name="T10" fmla="*/ 438 w 876"/>
                  <a:gd name="T11" fmla="*/ 28 h 826"/>
                  <a:gd name="T12" fmla="*/ 414 w 876"/>
                  <a:gd name="T13" fmla="*/ 18 h 826"/>
                  <a:gd name="T14" fmla="*/ 392 w 876"/>
                  <a:gd name="T15" fmla="*/ 10 h 826"/>
                  <a:gd name="T16" fmla="*/ 370 w 876"/>
                  <a:gd name="T17" fmla="*/ 6 h 826"/>
                  <a:gd name="T18" fmla="*/ 350 w 876"/>
                  <a:gd name="T19" fmla="*/ 2 h 826"/>
                  <a:gd name="T20" fmla="*/ 330 w 876"/>
                  <a:gd name="T21" fmla="*/ 0 h 826"/>
                  <a:gd name="T22" fmla="*/ 314 w 876"/>
                  <a:gd name="T23" fmla="*/ 0 h 826"/>
                  <a:gd name="T24" fmla="*/ 106 w 876"/>
                  <a:gd name="T25" fmla="*/ 118 h 826"/>
                  <a:gd name="T26" fmla="*/ 106 w 876"/>
                  <a:gd name="T27" fmla="*/ 118 h 826"/>
                  <a:gd name="T28" fmla="*/ 82 w 876"/>
                  <a:gd name="T29" fmla="*/ 134 h 826"/>
                  <a:gd name="T30" fmla="*/ 62 w 876"/>
                  <a:gd name="T31" fmla="*/ 154 h 826"/>
                  <a:gd name="T32" fmla="*/ 44 w 876"/>
                  <a:gd name="T33" fmla="*/ 174 h 826"/>
                  <a:gd name="T34" fmla="*/ 28 w 876"/>
                  <a:gd name="T35" fmla="*/ 198 h 826"/>
                  <a:gd name="T36" fmla="*/ 16 w 876"/>
                  <a:gd name="T37" fmla="*/ 222 h 826"/>
                  <a:gd name="T38" fmla="*/ 6 w 876"/>
                  <a:gd name="T39" fmla="*/ 248 h 826"/>
                  <a:gd name="T40" fmla="*/ 2 w 876"/>
                  <a:gd name="T41" fmla="*/ 276 h 826"/>
                  <a:gd name="T42" fmla="*/ 0 w 876"/>
                  <a:gd name="T43" fmla="*/ 304 h 826"/>
                  <a:gd name="T44" fmla="*/ 0 w 876"/>
                  <a:gd name="T45" fmla="*/ 598 h 826"/>
                  <a:gd name="T46" fmla="*/ 0 w 876"/>
                  <a:gd name="T47" fmla="*/ 826 h 826"/>
                  <a:gd name="T48" fmla="*/ 0 w 876"/>
                  <a:gd name="T49" fmla="*/ 826 h 826"/>
                  <a:gd name="T50" fmla="*/ 8 w 876"/>
                  <a:gd name="T51" fmla="*/ 810 h 826"/>
                  <a:gd name="T52" fmla="*/ 20 w 876"/>
                  <a:gd name="T53" fmla="*/ 796 h 826"/>
                  <a:gd name="T54" fmla="*/ 32 w 876"/>
                  <a:gd name="T55" fmla="*/ 780 h 826"/>
                  <a:gd name="T56" fmla="*/ 48 w 876"/>
                  <a:gd name="T57" fmla="*/ 764 h 826"/>
                  <a:gd name="T58" fmla="*/ 66 w 876"/>
                  <a:gd name="T59" fmla="*/ 748 h 826"/>
                  <a:gd name="T60" fmla="*/ 86 w 876"/>
                  <a:gd name="T61" fmla="*/ 732 h 826"/>
                  <a:gd name="T62" fmla="*/ 110 w 876"/>
                  <a:gd name="T63" fmla="*/ 716 h 826"/>
                  <a:gd name="T64" fmla="*/ 136 w 876"/>
                  <a:gd name="T65" fmla="*/ 700 h 826"/>
                  <a:gd name="T66" fmla="*/ 136 w 876"/>
                  <a:gd name="T67" fmla="*/ 700 h 826"/>
                  <a:gd name="T68" fmla="*/ 158 w 876"/>
                  <a:gd name="T69" fmla="*/ 688 h 826"/>
                  <a:gd name="T70" fmla="*/ 158 w 876"/>
                  <a:gd name="T71" fmla="*/ 688 h 826"/>
                  <a:gd name="T72" fmla="*/ 518 w 876"/>
                  <a:gd name="T73" fmla="*/ 480 h 826"/>
                  <a:gd name="T74" fmla="*/ 518 w 876"/>
                  <a:gd name="T75" fmla="*/ 480 h 826"/>
                  <a:gd name="T76" fmla="*/ 876 w 876"/>
                  <a:gd name="T77" fmla="*/ 274 h 826"/>
                  <a:gd name="T78" fmla="*/ 876 w 876"/>
                  <a:gd name="T79" fmla="*/ 274 h 826"/>
                  <a:gd name="T80" fmla="*/ 518 w 876"/>
                  <a:gd name="T81" fmla="*/ 70 h 826"/>
                  <a:gd name="T82" fmla="*/ 518 w 876"/>
                  <a:gd name="T83" fmla="*/ 70 h 8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76" h="825">
                    <a:moveTo>
                      <a:pt x="518" y="70"/>
                    </a:moveTo>
                    <a:lnTo>
                      <a:pt x="518" y="70"/>
                    </a:lnTo>
                    <a:lnTo>
                      <a:pt x="492" y="54"/>
                    </a:lnTo>
                    <a:lnTo>
                      <a:pt x="492" y="54"/>
                    </a:lnTo>
                    <a:lnTo>
                      <a:pt x="464" y="40"/>
                    </a:lnTo>
                    <a:lnTo>
                      <a:pt x="438" y="28"/>
                    </a:lnTo>
                    <a:lnTo>
                      <a:pt x="414" y="18"/>
                    </a:lnTo>
                    <a:lnTo>
                      <a:pt x="392" y="10"/>
                    </a:lnTo>
                    <a:lnTo>
                      <a:pt x="370" y="6"/>
                    </a:lnTo>
                    <a:lnTo>
                      <a:pt x="350" y="2"/>
                    </a:lnTo>
                    <a:lnTo>
                      <a:pt x="330" y="0"/>
                    </a:lnTo>
                    <a:lnTo>
                      <a:pt x="314" y="0"/>
                    </a:lnTo>
                    <a:lnTo>
                      <a:pt x="106" y="118"/>
                    </a:lnTo>
                    <a:lnTo>
                      <a:pt x="106" y="118"/>
                    </a:lnTo>
                    <a:lnTo>
                      <a:pt x="82" y="134"/>
                    </a:lnTo>
                    <a:lnTo>
                      <a:pt x="62" y="154"/>
                    </a:lnTo>
                    <a:lnTo>
                      <a:pt x="44" y="174"/>
                    </a:lnTo>
                    <a:lnTo>
                      <a:pt x="28" y="198"/>
                    </a:lnTo>
                    <a:lnTo>
                      <a:pt x="16" y="222"/>
                    </a:lnTo>
                    <a:lnTo>
                      <a:pt x="6" y="248"/>
                    </a:lnTo>
                    <a:lnTo>
                      <a:pt x="2" y="276"/>
                    </a:lnTo>
                    <a:lnTo>
                      <a:pt x="0" y="304"/>
                    </a:lnTo>
                    <a:lnTo>
                      <a:pt x="0" y="598"/>
                    </a:lnTo>
                    <a:lnTo>
                      <a:pt x="0" y="826"/>
                    </a:lnTo>
                    <a:lnTo>
                      <a:pt x="0" y="826"/>
                    </a:lnTo>
                    <a:lnTo>
                      <a:pt x="8" y="810"/>
                    </a:lnTo>
                    <a:lnTo>
                      <a:pt x="20" y="796"/>
                    </a:lnTo>
                    <a:lnTo>
                      <a:pt x="32" y="780"/>
                    </a:lnTo>
                    <a:lnTo>
                      <a:pt x="48" y="764"/>
                    </a:lnTo>
                    <a:lnTo>
                      <a:pt x="66" y="748"/>
                    </a:lnTo>
                    <a:lnTo>
                      <a:pt x="86" y="732"/>
                    </a:lnTo>
                    <a:lnTo>
                      <a:pt x="110" y="716"/>
                    </a:lnTo>
                    <a:lnTo>
                      <a:pt x="136" y="700"/>
                    </a:lnTo>
                    <a:lnTo>
                      <a:pt x="136" y="700"/>
                    </a:lnTo>
                    <a:lnTo>
                      <a:pt x="158" y="688"/>
                    </a:lnTo>
                    <a:lnTo>
                      <a:pt x="158" y="688"/>
                    </a:lnTo>
                    <a:lnTo>
                      <a:pt x="518" y="480"/>
                    </a:lnTo>
                    <a:lnTo>
                      <a:pt x="518" y="480"/>
                    </a:lnTo>
                    <a:lnTo>
                      <a:pt x="876" y="274"/>
                    </a:lnTo>
                    <a:lnTo>
                      <a:pt x="876" y="274"/>
                    </a:lnTo>
                    <a:lnTo>
                      <a:pt x="518" y="70"/>
                    </a:lnTo>
                    <a:lnTo>
                      <a:pt x="518" y="70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6" name="Freeform 9">
                <a:extLst>
                  <a:ext uri="{FF2B5EF4-FFF2-40B4-BE49-F238E27FC236}">
                    <a16:creationId xmlns:a16="http://schemas.microsoft.com/office/drawing/2014/main" id="{CFE02588-E405-DD56-7A18-4D37DC717730}"/>
                  </a:ext>
                </a:extLst>
              </p:cNvPr>
              <p:cNvSpPr/>
              <p:nvPr/>
            </p:nvSpPr>
            <p:spPr bwMode="auto">
              <a:xfrm rot="19846273">
                <a:off x="3178555" y="1520859"/>
                <a:ext cx="1460500" cy="1228725"/>
              </a:xfrm>
              <a:custGeom>
                <a:gdLst>
                  <a:gd name="T0" fmla="*/ 878 w 920"/>
                  <a:gd name="T1" fmla="*/ 148 h 774"/>
                  <a:gd name="T2" fmla="*/ 672 w 920"/>
                  <a:gd name="T3" fmla="*/ 28 h 774"/>
                  <a:gd name="T4" fmla="*/ 672 w 920"/>
                  <a:gd name="T5" fmla="*/ 28 h 774"/>
                  <a:gd name="T6" fmla="*/ 646 w 920"/>
                  <a:gd name="T7" fmla="*/ 16 h 774"/>
                  <a:gd name="T8" fmla="*/ 620 w 920"/>
                  <a:gd name="T9" fmla="*/ 8 h 774"/>
                  <a:gd name="T10" fmla="*/ 592 w 920"/>
                  <a:gd name="T11" fmla="*/ 2 h 774"/>
                  <a:gd name="T12" fmla="*/ 564 w 920"/>
                  <a:gd name="T13" fmla="*/ 0 h 774"/>
                  <a:gd name="T14" fmla="*/ 536 w 920"/>
                  <a:gd name="T15" fmla="*/ 2 h 774"/>
                  <a:gd name="T16" fmla="*/ 510 w 920"/>
                  <a:gd name="T17" fmla="*/ 8 h 774"/>
                  <a:gd name="T18" fmla="*/ 484 w 920"/>
                  <a:gd name="T19" fmla="*/ 16 h 774"/>
                  <a:gd name="T20" fmla="*/ 458 w 920"/>
                  <a:gd name="T21" fmla="*/ 28 h 774"/>
                  <a:gd name="T22" fmla="*/ 204 w 920"/>
                  <a:gd name="T23" fmla="*/ 174 h 774"/>
                  <a:gd name="T24" fmla="*/ 0 w 920"/>
                  <a:gd name="T25" fmla="*/ 294 h 774"/>
                  <a:gd name="T26" fmla="*/ 0 w 920"/>
                  <a:gd name="T27" fmla="*/ 294 h 774"/>
                  <a:gd name="T28" fmla="*/ 16 w 920"/>
                  <a:gd name="T29" fmla="*/ 294 h 774"/>
                  <a:gd name="T30" fmla="*/ 36 w 920"/>
                  <a:gd name="T31" fmla="*/ 296 h 774"/>
                  <a:gd name="T32" fmla="*/ 56 w 920"/>
                  <a:gd name="T33" fmla="*/ 300 h 774"/>
                  <a:gd name="T34" fmla="*/ 78 w 920"/>
                  <a:gd name="T35" fmla="*/ 304 h 774"/>
                  <a:gd name="T36" fmla="*/ 100 w 920"/>
                  <a:gd name="T37" fmla="*/ 312 h 774"/>
                  <a:gd name="T38" fmla="*/ 124 w 920"/>
                  <a:gd name="T39" fmla="*/ 322 h 774"/>
                  <a:gd name="T40" fmla="*/ 150 w 920"/>
                  <a:gd name="T41" fmla="*/ 334 h 774"/>
                  <a:gd name="T42" fmla="*/ 178 w 920"/>
                  <a:gd name="T43" fmla="*/ 348 h 774"/>
                  <a:gd name="T44" fmla="*/ 178 w 920"/>
                  <a:gd name="T45" fmla="*/ 348 h 774"/>
                  <a:gd name="T46" fmla="*/ 204 w 920"/>
                  <a:gd name="T47" fmla="*/ 364 h 774"/>
                  <a:gd name="T48" fmla="*/ 204 w 920"/>
                  <a:gd name="T49" fmla="*/ 364 h 774"/>
                  <a:gd name="T50" fmla="*/ 562 w 920"/>
                  <a:gd name="T51" fmla="*/ 568 h 774"/>
                  <a:gd name="T52" fmla="*/ 562 w 920"/>
                  <a:gd name="T53" fmla="*/ 568 h 774"/>
                  <a:gd name="T54" fmla="*/ 920 w 920"/>
                  <a:gd name="T55" fmla="*/ 774 h 774"/>
                  <a:gd name="T56" fmla="*/ 920 w 920"/>
                  <a:gd name="T57" fmla="*/ 774 h 774"/>
                  <a:gd name="T58" fmla="*/ 920 w 920"/>
                  <a:gd name="T59" fmla="*/ 362 h 774"/>
                  <a:gd name="T60" fmla="*/ 920 w 920"/>
                  <a:gd name="T61" fmla="*/ 362 h 774"/>
                  <a:gd name="T62" fmla="*/ 920 w 920"/>
                  <a:gd name="T63" fmla="*/ 334 h 774"/>
                  <a:gd name="T64" fmla="*/ 920 w 920"/>
                  <a:gd name="T65" fmla="*/ 334 h 774"/>
                  <a:gd name="T66" fmla="*/ 920 w 920"/>
                  <a:gd name="T67" fmla="*/ 302 h 774"/>
                  <a:gd name="T68" fmla="*/ 918 w 920"/>
                  <a:gd name="T69" fmla="*/ 272 h 774"/>
                  <a:gd name="T70" fmla="*/ 914 w 920"/>
                  <a:gd name="T71" fmla="*/ 246 h 774"/>
                  <a:gd name="T72" fmla="*/ 908 w 920"/>
                  <a:gd name="T73" fmla="*/ 222 h 774"/>
                  <a:gd name="T74" fmla="*/ 902 w 920"/>
                  <a:gd name="T75" fmla="*/ 200 h 774"/>
                  <a:gd name="T76" fmla="*/ 894 w 920"/>
                  <a:gd name="T77" fmla="*/ 180 h 774"/>
                  <a:gd name="T78" fmla="*/ 888 w 920"/>
                  <a:gd name="T79" fmla="*/ 164 h 774"/>
                  <a:gd name="T80" fmla="*/ 878 w 920"/>
                  <a:gd name="T81" fmla="*/ 148 h 774"/>
                  <a:gd name="T82" fmla="*/ 878 w 920"/>
                  <a:gd name="T83" fmla="*/ 148 h 77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20" h="774">
                    <a:moveTo>
                      <a:pt x="878" y="148"/>
                    </a:moveTo>
                    <a:lnTo>
                      <a:pt x="672" y="28"/>
                    </a:lnTo>
                    <a:lnTo>
                      <a:pt x="672" y="28"/>
                    </a:lnTo>
                    <a:lnTo>
                      <a:pt x="646" y="16"/>
                    </a:lnTo>
                    <a:lnTo>
                      <a:pt x="620" y="8"/>
                    </a:lnTo>
                    <a:lnTo>
                      <a:pt x="592" y="2"/>
                    </a:lnTo>
                    <a:lnTo>
                      <a:pt x="564" y="0"/>
                    </a:lnTo>
                    <a:lnTo>
                      <a:pt x="536" y="2"/>
                    </a:lnTo>
                    <a:lnTo>
                      <a:pt x="510" y="8"/>
                    </a:lnTo>
                    <a:lnTo>
                      <a:pt x="484" y="16"/>
                    </a:lnTo>
                    <a:lnTo>
                      <a:pt x="458" y="28"/>
                    </a:lnTo>
                    <a:lnTo>
                      <a:pt x="204" y="174"/>
                    </a:lnTo>
                    <a:lnTo>
                      <a:pt x="0" y="294"/>
                    </a:lnTo>
                    <a:lnTo>
                      <a:pt x="0" y="294"/>
                    </a:lnTo>
                    <a:lnTo>
                      <a:pt x="16" y="294"/>
                    </a:lnTo>
                    <a:lnTo>
                      <a:pt x="36" y="296"/>
                    </a:lnTo>
                    <a:lnTo>
                      <a:pt x="56" y="300"/>
                    </a:lnTo>
                    <a:lnTo>
                      <a:pt x="78" y="304"/>
                    </a:lnTo>
                    <a:lnTo>
                      <a:pt x="100" y="312"/>
                    </a:lnTo>
                    <a:lnTo>
                      <a:pt x="124" y="322"/>
                    </a:lnTo>
                    <a:lnTo>
                      <a:pt x="150" y="334"/>
                    </a:lnTo>
                    <a:lnTo>
                      <a:pt x="178" y="348"/>
                    </a:lnTo>
                    <a:lnTo>
                      <a:pt x="178" y="348"/>
                    </a:lnTo>
                    <a:lnTo>
                      <a:pt x="204" y="364"/>
                    </a:lnTo>
                    <a:lnTo>
                      <a:pt x="204" y="364"/>
                    </a:lnTo>
                    <a:lnTo>
                      <a:pt x="562" y="568"/>
                    </a:lnTo>
                    <a:lnTo>
                      <a:pt x="562" y="568"/>
                    </a:lnTo>
                    <a:lnTo>
                      <a:pt x="920" y="774"/>
                    </a:lnTo>
                    <a:lnTo>
                      <a:pt x="920" y="774"/>
                    </a:lnTo>
                    <a:lnTo>
                      <a:pt x="920" y="362"/>
                    </a:lnTo>
                    <a:lnTo>
                      <a:pt x="920" y="362"/>
                    </a:lnTo>
                    <a:lnTo>
                      <a:pt x="920" y="334"/>
                    </a:lnTo>
                    <a:lnTo>
                      <a:pt x="920" y="334"/>
                    </a:lnTo>
                    <a:lnTo>
                      <a:pt x="920" y="302"/>
                    </a:lnTo>
                    <a:lnTo>
                      <a:pt x="918" y="272"/>
                    </a:lnTo>
                    <a:lnTo>
                      <a:pt x="914" y="246"/>
                    </a:lnTo>
                    <a:lnTo>
                      <a:pt x="908" y="222"/>
                    </a:lnTo>
                    <a:lnTo>
                      <a:pt x="902" y="200"/>
                    </a:lnTo>
                    <a:lnTo>
                      <a:pt x="894" y="180"/>
                    </a:lnTo>
                    <a:lnTo>
                      <a:pt x="888" y="164"/>
                    </a:lnTo>
                    <a:lnTo>
                      <a:pt x="878" y="148"/>
                    </a:lnTo>
                    <a:lnTo>
                      <a:pt x="878" y="148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C8BE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7" name="Freeform 10">
                <a:extLst>
                  <a:ext uri="{FF2B5EF4-FFF2-40B4-BE49-F238E27FC236}">
                    <a16:creationId xmlns:a16="http://schemas.microsoft.com/office/drawing/2014/main" id="{E780C297-8BCF-ECD4-AB91-2CAF22051446}"/>
                  </a:ext>
                </a:extLst>
              </p:cNvPr>
              <p:cNvSpPr/>
              <p:nvPr/>
            </p:nvSpPr>
            <p:spPr bwMode="auto">
              <a:xfrm rot="19846273">
                <a:off x="3488973" y="3183919"/>
                <a:ext cx="889000" cy="1651000"/>
              </a:xfrm>
              <a:custGeom>
                <a:gdLst>
                  <a:gd name="T0" fmla="*/ 518 w 560"/>
                  <a:gd name="T1" fmla="*/ 856 h 1040"/>
                  <a:gd name="T2" fmla="*/ 518 w 560"/>
                  <a:gd name="T3" fmla="*/ 856 h 1040"/>
                  <a:gd name="T4" fmla="*/ 518 w 560"/>
                  <a:gd name="T5" fmla="*/ 826 h 1040"/>
                  <a:gd name="T6" fmla="*/ 518 w 560"/>
                  <a:gd name="T7" fmla="*/ 826 h 1040"/>
                  <a:gd name="T8" fmla="*/ 518 w 560"/>
                  <a:gd name="T9" fmla="*/ 414 h 1040"/>
                  <a:gd name="T10" fmla="*/ 518 w 560"/>
                  <a:gd name="T11" fmla="*/ 414 h 1040"/>
                  <a:gd name="T12" fmla="*/ 518 w 560"/>
                  <a:gd name="T13" fmla="*/ 0 h 1040"/>
                  <a:gd name="T14" fmla="*/ 518 w 560"/>
                  <a:gd name="T15" fmla="*/ 0 h 1040"/>
                  <a:gd name="T16" fmla="*/ 158 w 560"/>
                  <a:gd name="T17" fmla="*/ 208 h 1040"/>
                  <a:gd name="T18" fmla="*/ 158 w 560"/>
                  <a:gd name="T19" fmla="*/ 208 h 1040"/>
                  <a:gd name="T20" fmla="*/ 136 w 560"/>
                  <a:gd name="T21" fmla="*/ 220 h 1040"/>
                  <a:gd name="T22" fmla="*/ 136 w 560"/>
                  <a:gd name="T23" fmla="*/ 220 h 1040"/>
                  <a:gd name="T24" fmla="*/ 110 w 560"/>
                  <a:gd name="T25" fmla="*/ 236 h 1040"/>
                  <a:gd name="T26" fmla="*/ 86 w 560"/>
                  <a:gd name="T27" fmla="*/ 252 h 1040"/>
                  <a:gd name="T28" fmla="*/ 66 w 560"/>
                  <a:gd name="T29" fmla="*/ 268 h 1040"/>
                  <a:gd name="T30" fmla="*/ 48 w 560"/>
                  <a:gd name="T31" fmla="*/ 284 h 1040"/>
                  <a:gd name="T32" fmla="*/ 32 w 560"/>
                  <a:gd name="T33" fmla="*/ 300 h 1040"/>
                  <a:gd name="T34" fmla="*/ 20 w 560"/>
                  <a:gd name="T35" fmla="*/ 316 h 1040"/>
                  <a:gd name="T36" fmla="*/ 8 w 560"/>
                  <a:gd name="T37" fmla="*/ 330 h 1040"/>
                  <a:gd name="T38" fmla="*/ 0 w 560"/>
                  <a:gd name="T39" fmla="*/ 346 h 1040"/>
                  <a:gd name="T40" fmla="*/ 0 w 560"/>
                  <a:gd name="T41" fmla="*/ 592 h 1040"/>
                  <a:gd name="T42" fmla="*/ 0 w 560"/>
                  <a:gd name="T43" fmla="*/ 592 h 1040"/>
                  <a:gd name="T44" fmla="*/ 2 w 560"/>
                  <a:gd name="T45" fmla="*/ 620 h 1040"/>
                  <a:gd name="T46" fmla="*/ 6 w 560"/>
                  <a:gd name="T47" fmla="*/ 648 h 1040"/>
                  <a:gd name="T48" fmla="*/ 16 w 560"/>
                  <a:gd name="T49" fmla="*/ 674 h 1040"/>
                  <a:gd name="T50" fmla="*/ 28 w 560"/>
                  <a:gd name="T51" fmla="*/ 700 h 1040"/>
                  <a:gd name="T52" fmla="*/ 44 w 560"/>
                  <a:gd name="T53" fmla="*/ 722 h 1040"/>
                  <a:gd name="T54" fmla="*/ 62 w 560"/>
                  <a:gd name="T55" fmla="*/ 744 h 1040"/>
                  <a:gd name="T56" fmla="*/ 82 w 560"/>
                  <a:gd name="T57" fmla="*/ 762 h 1040"/>
                  <a:gd name="T58" fmla="*/ 106 w 560"/>
                  <a:gd name="T59" fmla="*/ 778 h 1040"/>
                  <a:gd name="T60" fmla="*/ 354 w 560"/>
                  <a:gd name="T61" fmla="*/ 920 h 1040"/>
                  <a:gd name="T62" fmla="*/ 560 w 560"/>
                  <a:gd name="T63" fmla="*/ 1040 h 1040"/>
                  <a:gd name="T64" fmla="*/ 560 w 560"/>
                  <a:gd name="T65" fmla="*/ 1040 h 1040"/>
                  <a:gd name="T66" fmla="*/ 552 w 560"/>
                  <a:gd name="T67" fmla="*/ 1024 h 1040"/>
                  <a:gd name="T68" fmla="*/ 544 w 560"/>
                  <a:gd name="T69" fmla="*/ 1008 h 1040"/>
                  <a:gd name="T70" fmla="*/ 538 w 560"/>
                  <a:gd name="T71" fmla="*/ 988 h 1040"/>
                  <a:gd name="T72" fmla="*/ 532 w 560"/>
                  <a:gd name="T73" fmla="*/ 966 h 1040"/>
                  <a:gd name="T74" fmla="*/ 526 w 560"/>
                  <a:gd name="T75" fmla="*/ 942 h 1040"/>
                  <a:gd name="T76" fmla="*/ 522 w 560"/>
                  <a:gd name="T77" fmla="*/ 916 h 1040"/>
                  <a:gd name="T78" fmla="*/ 520 w 560"/>
                  <a:gd name="T79" fmla="*/ 886 h 1040"/>
                  <a:gd name="T80" fmla="*/ 518 w 560"/>
                  <a:gd name="T81" fmla="*/ 856 h 1040"/>
                  <a:gd name="T82" fmla="*/ 518 w 560"/>
                  <a:gd name="T83" fmla="*/ 856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0" h="1040">
                    <a:moveTo>
                      <a:pt x="518" y="856"/>
                    </a:moveTo>
                    <a:lnTo>
                      <a:pt x="518" y="856"/>
                    </a:lnTo>
                    <a:lnTo>
                      <a:pt x="518" y="826"/>
                    </a:lnTo>
                    <a:lnTo>
                      <a:pt x="518" y="826"/>
                    </a:lnTo>
                    <a:lnTo>
                      <a:pt x="518" y="414"/>
                    </a:lnTo>
                    <a:lnTo>
                      <a:pt x="518" y="414"/>
                    </a:lnTo>
                    <a:lnTo>
                      <a:pt x="518" y="0"/>
                    </a:lnTo>
                    <a:lnTo>
                      <a:pt x="518" y="0"/>
                    </a:lnTo>
                    <a:lnTo>
                      <a:pt x="158" y="208"/>
                    </a:lnTo>
                    <a:lnTo>
                      <a:pt x="158" y="208"/>
                    </a:lnTo>
                    <a:lnTo>
                      <a:pt x="136" y="220"/>
                    </a:lnTo>
                    <a:lnTo>
                      <a:pt x="136" y="220"/>
                    </a:lnTo>
                    <a:lnTo>
                      <a:pt x="110" y="236"/>
                    </a:lnTo>
                    <a:lnTo>
                      <a:pt x="86" y="252"/>
                    </a:lnTo>
                    <a:lnTo>
                      <a:pt x="66" y="268"/>
                    </a:lnTo>
                    <a:lnTo>
                      <a:pt x="48" y="284"/>
                    </a:lnTo>
                    <a:lnTo>
                      <a:pt x="32" y="300"/>
                    </a:lnTo>
                    <a:lnTo>
                      <a:pt x="20" y="316"/>
                    </a:lnTo>
                    <a:lnTo>
                      <a:pt x="8" y="330"/>
                    </a:lnTo>
                    <a:lnTo>
                      <a:pt x="0" y="346"/>
                    </a:lnTo>
                    <a:lnTo>
                      <a:pt x="0" y="592"/>
                    </a:lnTo>
                    <a:lnTo>
                      <a:pt x="0" y="592"/>
                    </a:lnTo>
                    <a:lnTo>
                      <a:pt x="2" y="620"/>
                    </a:lnTo>
                    <a:lnTo>
                      <a:pt x="6" y="648"/>
                    </a:lnTo>
                    <a:lnTo>
                      <a:pt x="16" y="674"/>
                    </a:lnTo>
                    <a:lnTo>
                      <a:pt x="28" y="700"/>
                    </a:lnTo>
                    <a:lnTo>
                      <a:pt x="44" y="722"/>
                    </a:lnTo>
                    <a:lnTo>
                      <a:pt x="62" y="744"/>
                    </a:lnTo>
                    <a:lnTo>
                      <a:pt x="82" y="762"/>
                    </a:lnTo>
                    <a:lnTo>
                      <a:pt x="106" y="778"/>
                    </a:lnTo>
                    <a:lnTo>
                      <a:pt x="354" y="920"/>
                    </a:lnTo>
                    <a:lnTo>
                      <a:pt x="560" y="1040"/>
                    </a:lnTo>
                    <a:lnTo>
                      <a:pt x="560" y="1040"/>
                    </a:lnTo>
                    <a:lnTo>
                      <a:pt x="552" y="1024"/>
                    </a:lnTo>
                    <a:lnTo>
                      <a:pt x="544" y="1008"/>
                    </a:lnTo>
                    <a:lnTo>
                      <a:pt x="538" y="988"/>
                    </a:lnTo>
                    <a:lnTo>
                      <a:pt x="532" y="966"/>
                    </a:lnTo>
                    <a:lnTo>
                      <a:pt x="526" y="942"/>
                    </a:lnTo>
                    <a:lnTo>
                      <a:pt x="522" y="916"/>
                    </a:lnTo>
                    <a:lnTo>
                      <a:pt x="520" y="886"/>
                    </a:lnTo>
                    <a:lnTo>
                      <a:pt x="518" y="856"/>
                    </a:lnTo>
                    <a:lnTo>
                      <a:pt x="518" y="85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</p:grpSp>
        <p:grpSp>
          <p:nvGrpSpPr>
            <p:cNvPr id="35" name="组合 49">
              <a:extLst>
                <a:ext uri="{FF2B5EF4-FFF2-40B4-BE49-F238E27FC236}">
                  <a16:creationId xmlns:a16="http://schemas.microsoft.com/office/drawing/2014/main" id="{C18B8E22-1823-8A82-5601-2A7F5E7D34C6}"/>
                </a:ext>
              </a:extLst>
            </p:cNvPr>
            <p:cNvGrpSpPr/>
            <p:nvPr userDrawn="1"/>
          </p:nvGrpSpPr>
          <p:grpSpPr>
            <a:xfrm>
              <a:off x="1536275" y="3249846"/>
              <a:ext cx="993912" cy="693690"/>
              <a:chOff x="882603" y="2302677"/>
              <a:chExt cx="1093895" cy="955612"/>
            </a:xfrm>
            <a:grpFill/>
          </p:grpSpPr>
          <p:sp>
            <p:nvSpPr>
              <p:cNvPr id="36" name="Freeform 14">
                <a:extLst>
                  <a:ext uri="{FF2B5EF4-FFF2-40B4-BE49-F238E27FC236}">
                    <a16:creationId xmlns:a16="http://schemas.microsoft.com/office/drawing/2014/main" id="{2DA9C580-6FE1-828D-FC09-D9D7D70C2C1E}"/>
                  </a:ext>
                </a:extLst>
              </p:cNvPr>
              <p:cNvSpPr/>
              <p:nvPr/>
            </p:nvSpPr>
            <p:spPr bwMode="auto">
              <a:xfrm>
                <a:off x="882603" y="2302677"/>
                <a:ext cx="820672" cy="955612"/>
              </a:xfrm>
              <a:custGeom>
                <a:gdLst>
                  <a:gd name="T0" fmla="*/ 908 w 1036"/>
                  <a:gd name="T1" fmla="*/ 372 h 1206"/>
                  <a:gd name="T2" fmla="*/ 908 w 1036"/>
                  <a:gd name="T3" fmla="*/ 296 h 1206"/>
                  <a:gd name="T4" fmla="*/ 908 w 1036"/>
                  <a:gd name="T5" fmla="*/ 152 h 1206"/>
                  <a:gd name="T6" fmla="*/ 883 w 1036"/>
                  <a:gd name="T7" fmla="*/ 128 h 1206"/>
                  <a:gd name="T8" fmla="*/ 405 w 1036"/>
                  <a:gd name="T9" fmla="*/ 128 h 1206"/>
                  <a:gd name="T10" fmla="*/ 387 w 1036"/>
                  <a:gd name="T11" fmla="*/ 128 h 1206"/>
                  <a:gd name="T12" fmla="*/ 387 w 1036"/>
                  <a:gd name="T13" fmla="*/ 150 h 1206"/>
                  <a:gd name="T14" fmla="*/ 387 w 1036"/>
                  <a:gd name="T15" fmla="*/ 296 h 1206"/>
                  <a:gd name="T16" fmla="*/ 295 w 1036"/>
                  <a:gd name="T17" fmla="*/ 386 h 1206"/>
                  <a:gd name="T18" fmla="*/ 145 w 1036"/>
                  <a:gd name="T19" fmla="*/ 386 h 1206"/>
                  <a:gd name="T20" fmla="*/ 128 w 1036"/>
                  <a:gd name="T21" fmla="*/ 386 h 1206"/>
                  <a:gd name="T22" fmla="*/ 128 w 1036"/>
                  <a:gd name="T23" fmla="*/ 404 h 1206"/>
                  <a:gd name="T24" fmla="*/ 128 w 1036"/>
                  <a:gd name="T25" fmla="*/ 1052 h 1206"/>
                  <a:gd name="T26" fmla="*/ 153 w 1036"/>
                  <a:gd name="T27" fmla="*/ 1078 h 1206"/>
                  <a:gd name="T28" fmla="*/ 882 w 1036"/>
                  <a:gd name="T29" fmla="*/ 1078 h 1206"/>
                  <a:gd name="T30" fmla="*/ 908 w 1036"/>
                  <a:gd name="T31" fmla="*/ 1052 h 1206"/>
                  <a:gd name="T32" fmla="*/ 908 w 1036"/>
                  <a:gd name="T33" fmla="*/ 869 h 1206"/>
                  <a:gd name="T34" fmla="*/ 914 w 1036"/>
                  <a:gd name="T35" fmla="*/ 851 h 1206"/>
                  <a:gd name="T36" fmla="*/ 1028 w 1036"/>
                  <a:gd name="T37" fmla="*/ 729 h 1206"/>
                  <a:gd name="T38" fmla="*/ 1035 w 1036"/>
                  <a:gd name="T39" fmla="*/ 724 h 1206"/>
                  <a:gd name="T40" fmla="*/ 1036 w 1036"/>
                  <a:gd name="T41" fmla="*/ 738 h 1206"/>
                  <a:gd name="T42" fmla="*/ 1036 w 1036"/>
                  <a:gd name="T43" fmla="*/ 1069 h 1206"/>
                  <a:gd name="T44" fmla="*/ 899 w 1036"/>
                  <a:gd name="T45" fmla="*/ 1206 h 1206"/>
                  <a:gd name="T46" fmla="*/ 133 w 1036"/>
                  <a:gd name="T47" fmla="*/ 1206 h 1206"/>
                  <a:gd name="T48" fmla="*/ 0 w 1036"/>
                  <a:gd name="T49" fmla="*/ 1073 h 1206"/>
                  <a:gd name="T50" fmla="*/ 0 w 1036"/>
                  <a:gd name="T51" fmla="*/ 316 h 1206"/>
                  <a:gd name="T52" fmla="*/ 19 w 1036"/>
                  <a:gd name="T53" fmla="*/ 267 h 1206"/>
                  <a:gd name="T54" fmla="*/ 265 w 1036"/>
                  <a:gd name="T55" fmla="*/ 27 h 1206"/>
                  <a:gd name="T56" fmla="*/ 331 w 1036"/>
                  <a:gd name="T57" fmla="*/ 0 h 1206"/>
                  <a:gd name="T58" fmla="*/ 902 w 1036"/>
                  <a:gd name="T59" fmla="*/ 0 h 1206"/>
                  <a:gd name="T60" fmla="*/ 1036 w 1036"/>
                  <a:gd name="T61" fmla="*/ 129 h 1206"/>
                  <a:gd name="T62" fmla="*/ 1035 w 1036"/>
                  <a:gd name="T63" fmla="*/ 206 h 1206"/>
                  <a:gd name="T64" fmla="*/ 1028 w 1036"/>
                  <a:gd name="T65" fmla="*/ 224 h 1206"/>
                  <a:gd name="T66" fmla="*/ 942 w 1036"/>
                  <a:gd name="T67" fmla="*/ 328 h 1206"/>
                  <a:gd name="T68" fmla="*/ 921 w 1036"/>
                  <a:gd name="T69" fmla="*/ 358 h 1206"/>
                  <a:gd name="T70" fmla="*/ 908 w 1036"/>
                  <a:gd name="T71" fmla="*/ 372 h 1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036" h="1206">
                    <a:moveTo>
                      <a:pt x="908" y="372"/>
                    </a:moveTo>
                    <a:cubicBezTo>
                      <a:pt x="908" y="344"/>
                      <a:pt x="908" y="320"/>
                      <a:pt x="908" y="296"/>
                    </a:cubicBezTo>
                    <a:cubicBezTo>
                      <a:pt x="908" y="248"/>
                      <a:pt x="908" y="200"/>
                      <a:pt x="908" y="152"/>
                    </a:cubicBezTo>
                    <a:cubicBezTo>
                      <a:pt x="908" y="131"/>
                      <a:pt x="905" y="128"/>
                      <a:pt x="883" y="128"/>
                    </a:cubicBezTo>
                    <a:cubicBezTo>
                      <a:pt x="724" y="128"/>
                      <a:pt x="565" y="128"/>
                      <a:pt x="405" y="128"/>
                    </a:cubicBezTo>
                    <a:cubicBezTo>
                      <a:pt x="400" y="128"/>
                      <a:pt x="394" y="128"/>
                      <a:pt x="387" y="128"/>
                    </a:cubicBezTo>
                    <a:cubicBezTo>
                      <a:pt x="387" y="137"/>
                      <a:pt x="387" y="144"/>
                      <a:pt x="387" y="150"/>
                    </a:cubicBezTo>
                    <a:cubicBezTo>
                      <a:pt x="387" y="199"/>
                      <a:pt x="387" y="247"/>
                      <a:pt x="387" y="296"/>
                    </a:cubicBezTo>
                    <a:cubicBezTo>
                      <a:pt x="386" y="352"/>
                      <a:pt x="351" y="386"/>
                      <a:pt x="295" y="386"/>
                    </a:cubicBezTo>
                    <a:cubicBezTo>
                      <a:pt x="245" y="386"/>
                      <a:pt x="195" y="386"/>
                      <a:pt x="145" y="386"/>
                    </a:cubicBezTo>
                    <a:cubicBezTo>
                      <a:pt x="140" y="386"/>
                      <a:pt x="135" y="386"/>
                      <a:pt x="128" y="386"/>
                    </a:cubicBezTo>
                    <a:cubicBezTo>
                      <a:pt x="128" y="394"/>
                      <a:pt x="128" y="399"/>
                      <a:pt x="128" y="404"/>
                    </a:cubicBezTo>
                    <a:cubicBezTo>
                      <a:pt x="128" y="620"/>
                      <a:pt x="128" y="836"/>
                      <a:pt x="128" y="1052"/>
                    </a:cubicBezTo>
                    <a:cubicBezTo>
                      <a:pt x="128" y="1076"/>
                      <a:pt x="130" y="1078"/>
                      <a:pt x="153" y="1078"/>
                    </a:cubicBezTo>
                    <a:cubicBezTo>
                      <a:pt x="396" y="1078"/>
                      <a:pt x="639" y="1078"/>
                      <a:pt x="882" y="1078"/>
                    </a:cubicBezTo>
                    <a:cubicBezTo>
                      <a:pt x="906" y="1078"/>
                      <a:pt x="908" y="1076"/>
                      <a:pt x="908" y="1052"/>
                    </a:cubicBezTo>
                    <a:cubicBezTo>
                      <a:pt x="908" y="991"/>
                      <a:pt x="908" y="930"/>
                      <a:pt x="908" y="869"/>
                    </a:cubicBezTo>
                    <a:cubicBezTo>
                      <a:pt x="908" y="863"/>
                      <a:pt x="910" y="855"/>
                      <a:pt x="914" y="851"/>
                    </a:cubicBezTo>
                    <a:cubicBezTo>
                      <a:pt x="952" y="810"/>
                      <a:pt x="990" y="770"/>
                      <a:pt x="1028" y="729"/>
                    </a:cubicBezTo>
                    <a:cubicBezTo>
                      <a:pt x="1030" y="728"/>
                      <a:pt x="1031" y="727"/>
                      <a:pt x="1035" y="724"/>
                    </a:cubicBezTo>
                    <a:cubicBezTo>
                      <a:pt x="1035" y="730"/>
                      <a:pt x="1036" y="734"/>
                      <a:pt x="1036" y="738"/>
                    </a:cubicBezTo>
                    <a:cubicBezTo>
                      <a:pt x="1036" y="849"/>
                      <a:pt x="1036" y="959"/>
                      <a:pt x="1036" y="1069"/>
                    </a:cubicBezTo>
                    <a:cubicBezTo>
                      <a:pt x="1035" y="1151"/>
                      <a:pt x="981" y="1206"/>
                      <a:pt x="899" y="1206"/>
                    </a:cubicBezTo>
                    <a:cubicBezTo>
                      <a:pt x="643" y="1206"/>
                      <a:pt x="388" y="1206"/>
                      <a:pt x="133" y="1206"/>
                    </a:cubicBezTo>
                    <a:cubicBezTo>
                      <a:pt x="56" y="1206"/>
                      <a:pt x="0" y="1150"/>
                      <a:pt x="0" y="1073"/>
                    </a:cubicBezTo>
                    <a:cubicBezTo>
                      <a:pt x="0" y="821"/>
                      <a:pt x="0" y="568"/>
                      <a:pt x="0" y="316"/>
                    </a:cubicBezTo>
                    <a:cubicBezTo>
                      <a:pt x="0" y="297"/>
                      <a:pt x="6" y="281"/>
                      <a:pt x="19" y="267"/>
                    </a:cubicBezTo>
                    <a:cubicBezTo>
                      <a:pt x="101" y="187"/>
                      <a:pt x="183" y="107"/>
                      <a:pt x="265" y="27"/>
                    </a:cubicBezTo>
                    <a:cubicBezTo>
                      <a:pt x="283" y="9"/>
                      <a:pt x="305" y="0"/>
                      <a:pt x="331" y="0"/>
                    </a:cubicBezTo>
                    <a:cubicBezTo>
                      <a:pt x="521" y="0"/>
                      <a:pt x="712" y="0"/>
                      <a:pt x="902" y="0"/>
                    </a:cubicBezTo>
                    <a:cubicBezTo>
                      <a:pt x="978" y="1"/>
                      <a:pt x="1033" y="53"/>
                      <a:pt x="1036" y="129"/>
                    </a:cubicBezTo>
                    <a:cubicBezTo>
                      <a:pt x="1036" y="155"/>
                      <a:pt x="1036" y="180"/>
                      <a:pt x="1035" y="206"/>
                    </a:cubicBezTo>
                    <a:cubicBezTo>
                      <a:pt x="1035" y="212"/>
                      <a:pt x="1032" y="219"/>
                      <a:pt x="1028" y="224"/>
                    </a:cubicBezTo>
                    <a:cubicBezTo>
                      <a:pt x="999" y="259"/>
                      <a:pt x="970" y="293"/>
                      <a:pt x="942" y="328"/>
                    </a:cubicBezTo>
                    <a:cubicBezTo>
                      <a:pt x="934" y="337"/>
                      <a:pt x="928" y="348"/>
                      <a:pt x="921" y="358"/>
                    </a:cubicBezTo>
                    <a:cubicBezTo>
                      <a:pt x="918" y="362"/>
                      <a:pt x="914" y="365"/>
                      <a:pt x="908" y="37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37" name="Freeform 15">
                <a:extLst>
                  <a:ext uri="{FF2B5EF4-FFF2-40B4-BE49-F238E27FC236}">
                    <a16:creationId xmlns:a16="http://schemas.microsoft.com/office/drawing/2014/main" id="{49BD0123-9B4A-ECD2-E896-FEBE768EFA01}"/>
                  </a:ext>
                </a:extLst>
              </p:cNvPr>
              <p:cNvSpPr/>
              <p:nvPr/>
            </p:nvSpPr>
            <p:spPr bwMode="auto">
              <a:xfrm>
                <a:off x="1362082" y="2640858"/>
                <a:ext cx="386396" cy="443988"/>
              </a:xfrm>
              <a:custGeom>
                <a:gdLst>
                  <a:gd name="T0" fmla="*/ 351 w 488"/>
                  <a:gd name="T1" fmla="*/ 0 h 560"/>
                  <a:gd name="T2" fmla="*/ 488 w 488"/>
                  <a:gd name="T3" fmla="*/ 114 h 560"/>
                  <a:gd name="T4" fmla="*/ 431 w 488"/>
                  <a:gd name="T5" fmla="*/ 180 h 560"/>
                  <a:gd name="T6" fmla="*/ 127 w 488"/>
                  <a:gd name="T7" fmla="*/ 490 h 560"/>
                  <a:gd name="T8" fmla="*/ 39 w 488"/>
                  <a:gd name="T9" fmla="*/ 554 h 560"/>
                  <a:gd name="T10" fmla="*/ 5 w 488"/>
                  <a:gd name="T11" fmla="*/ 560 h 560"/>
                  <a:gd name="T12" fmla="*/ 4 w 488"/>
                  <a:gd name="T13" fmla="*/ 526 h 560"/>
                  <a:gd name="T14" fmla="*/ 64 w 488"/>
                  <a:gd name="T15" fmla="*/ 404 h 560"/>
                  <a:gd name="T16" fmla="*/ 347 w 488"/>
                  <a:gd name="T17" fmla="*/ 7 h 560"/>
                  <a:gd name="T18" fmla="*/ 351 w 488"/>
                  <a:gd name="T19" fmla="*/ 0 h 5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88" h="560">
                    <a:moveTo>
                      <a:pt x="351" y="0"/>
                    </a:moveTo>
                    <a:cubicBezTo>
                      <a:pt x="398" y="39"/>
                      <a:pt x="443" y="76"/>
                      <a:pt x="488" y="114"/>
                    </a:cubicBezTo>
                    <a:cubicBezTo>
                      <a:pt x="469" y="137"/>
                      <a:pt x="450" y="159"/>
                      <a:pt x="431" y="180"/>
                    </a:cubicBezTo>
                    <a:cubicBezTo>
                      <a:pt x="336" y="289"/>
                      <a:pt x="238" y="396"/>
                      <a:pt x="127" y="490"/>
                    </a:cubicBezTo>
                    <a:cubicBezTo>
                      <a:pt x="100" y="514"/>
                      <a:pt x="69" y="534"/>
                      <a:pt x="39" y="554"/>
                    </a:cubicBezTo>
                    <a:cubicBezTo>
                      <a:pt x="30" y="560"/>
                      <a:pt x="17" y="558"/>
                      <a:pt x="5" y="560"/>
                    </a:cubicBezTo>
                    <a:cubicBezTo>
                      <a:pt x="5" y="549"/>
                      <a:pt x="0" y="536"/>
                      <a:pt x="4" y="526"/>
                    </a:cubicBezTo>
                    <a:cubicBezTo>
                      <a:pt x="23" y="485"/>
                      <a:pt x="41" y="443"/>
                      <a:pt x="64" y="404"/>
                    </a:cubicBezTo>
                    <a:cubicBezTo>
                      <a:pt x="147" y="264"/>
                      <a:pt x="245" y="134"/>
                      <a:pt x="347" y="7"/>
                    </a:cubicBezTo>
                    <a:cubicBezTo>
                      <a:pt x="348" y="5"/>
                      <a:pt x="349" y="3"/>
                      <a:pt x="35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38" name="Freeform 16">
                <a:extLst>
                  <a:ext uri="{FF2B5EF4-FFF2-40B4-BE49-F238E27FC236}">
                    <a16:creationId xmlns:a16="http://schemas.microsoft.com/office/drawing/2014/main" id="{BAC1AE30-B569-4DC6-B7B9-1F76C3EB0464}"/>
                  </a:ext>
                </a:extLst>
              </p:cNvPr>
              <p:cNvSpPr/>
              <p:nvPr/>
            </p:nvSpPr>
            <p:spPr bwMode="auto">
              <a:xfrm>
                <a:off x="1667783" y="2400113"/>
                <a:ext cx="273223" cy="299340"/>
              </a:xfrm>
              <a:custGeom>
                <a:gdLst>
                  <a:gd name="T0" fmla="*/ 139 w 345"/>
                  <a:gd name="T1" fmla="*/ 378 h 378"/>
                  <a:gd name="T2" fmla="*/ 0 w 345"/>
                  <a:gd name="T3" fmla="*/ 264 h 378"/>
                  <a:gd name="T4" fmla="*/ 19 w 345"/>
                  <a:gd name="T5" fmla="*/ 240 h 378"/>
                  <a:gd name="T6" fmla="*/ 183 w 345"/>
                  <a:gd name="T7" fmla="*/ 54 h 378"/>
                  <a:gd name="T8" fmla="*/ 231 w 345"/>
                  <a:gd name="T9" fmla="*/ 17 h 378"/>
                  <a:gd name="T10" fmla="*/ 308 w 345"/>
                  <a:gd name="T11" fmla="*/ 26 h 378"/>
                  <a:gd name="T12" fmla="*/ 334 w 345"/>
                  <a:gd name="T13" fmla="*/ 103 h 378"/>
                  <a:gd name="T14" fmla="*/ 312 w 345"/>
                  <a:gd name="T15" fmla="*/ 150 h 378"/>
                  <a:gd name="T16" fmla="*/ 139 w 345"/>
                  <a:gd name="T17" fmla="*/ 378 h 37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45" h="378">
                    <a:moveTo>
                      <a:pt x="139" y="378"/>
                    </a:moveTo>
                    <a:cubicBezTo>
                      <a:pt x="90" y="338"/>
                      <a:pt x="46" y="301"/>
                      <a:pt x="0" y="264"/>
                    </a:cubicBezTo>
                    <a:cubicBezTo>
                      <a:pt x="7" y="255"/>
                      <a:pt x="13" y="247"/>
                      <a:pt x="19" y="240"/>
                    </a:cubicBezTo>
                    <a:cubicBezTo>
                      <a:pt x="74" y="178"/>
                      <a:pt x="128" y="115"/>
                      <a:pt x="183" y="54"/>
                    </a:cubicBezTo>
                    <a:cubicBezTo>
                      <a:pt x="196" y="39"/>
                      <a:pt x="214" y="27"/>
                      <a:pt x="231" y="17"/>
                    </a:cubicBezTo>
                    <a:cubicBezTo>
                      <a:pt x="259" y="0"/>
                      <a:pt x="280" y="4"/>
                      <a:pt x="308" y="26"/>
                    </a:cubicBezTo>
                    <a:cubicBezTo>
                      <a:pt x="336" y="50"/>
                      <a:pt x="345" y="73"/>
                      <a:pt x="334" y="103"/>
                    </a:cubicBezTo>
                    <a:cubicBezTo>
                      <a:pt x="328" y="119"/>
                      <a:pt x="322" y="136"/>
                      <a:pt x="312" y="150"/>
                    </a:cubicBezTo>
                    <a:cubicBezTo>
                      <a:pt x="255" y="226"/>
                      <a:pt x="197" y="301"/>
                      <a:pt x="139" y="37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39" name="Freeform 17">
                <a:extLst>
                  <a:ext uri="{FF2B5EF4-FFF2-40B4-BE49-F238E27FC236}">
                    <a16:creationId xmlns:a16="http://schemas.microsoft.com/office/drawing/2014/main" id="{A94B4D85-899D-CC99-585B-50ADF8A9BEAA}"/>
                  </a:ext>
                </a:extLst>
              </p:cNvPr>
              <p:cNvSpPr/>
              <p:nvPr/>
            </p:nvSpPr>
            <p:spPr bwMode="auto">
              <a:xfrm>
                <a:off x="1088524" y="2679029"/>
                <a:ext cx="408829" cy="66632"/>
              </a:xfrm>
              <a:custGeom>
                <a:gdLst>
                  <a:gd name="T0" fmla="*/ 257 w 516"/>
                  <a:gd name="T1" fmla="*/ 0 h 84"/>
                  <a:gd name="T2" fmla="*/ 496 w 516"/>
                  <a:gd name="T3" fmla="*/ 0 h 84"/>
                  <a:gd name="T4" fmla="*/ 516 w 516"/>
                  <a:gd name="T5" fmla="*/ 19 h 84"/>
                  <a:gd name="T6" fmla="*/ 516 w 516"/>
                  <a:gd name="T7" fmla="*/ 49 h 84"/>
                  <a:gd name="T8" fmla="*/ 481 w 516"/>
                  <a:gd name="T9" fmla="*/ 84 h 84"/>
                  <a:gd name="T10" fmla="*/ 23 w 516"/>
                  <a:gd name="T11" fmla="*/ 84 h 84"/>
                  <a:gd name="T12" fmla="*/ 0 w 516"/>
                  <a:gd name="T13" fmla="*/ 61 h 84"/>
                  <a:gd name="T14" fmla="*/ 0 w 516"/>
                  <a:gd name="T15" fmla="*/ 22 h 84"/>
                  <a:gd name="T16" fmla="*/ 22 w 516"/>
                  <a:gd name="T17" fmla="*/ 0 h 84"/>
                  <a:gd name="T18" fmla="*/ 257 w 516"/>
                  <a:gd name="T19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16" h="84">
                    <a:moveTo>
                      <a:pt x="257" y="0"/>
                    </a:moveTo>
                    <a:cubicBezTo>
                      <a:pt x="337" y="0"/>
                      <a:pt x="416" y="0"/>
                      <a:pt x="496" y="0"/>
                    </a:cubicBezTo>
                    <a:cubicBezTo>
                      <a:pt x="515" y="0"/>
                      <a:pt x="516" y="1"/>
                      <a:pt x="516" y="19"/>
                    </a:cubicBezTo>
                    <a:cubicBezTo>
                      <a:pt x="516" y="29"/>
                      <a:pt x="516" y="39"/>
                      <a:pt x="516" y="49"/>
                    </a:cubicBezTo>
                    <a:cubicBezTo>
                      <a:pt x="516" y="71"/>
                      <a:pt x="503" y="84"/>
                      <a:pt x="481" y="84"/>
                    </a:cubicBezTo>
                    <a:cubicBezTo>
                      <a:pt x="329" y="84"/>
                      <a:pt x="176" y="84"/>
                      <a:pt x="23" y="84"/>
                    </a:cubicBezTo>
                    <a:cubicBezTo>
                      <a:pt x="0" y="84"/>
                      <a:pt x="0" y="83"/>
                      <a:pt x="0" y="61"/>
                    </a:cubicBezTo>
                    <a:cubicBezTo>
                      <a:pt x="0" y="48"/>
                      <a:pt x="0" y="35"/>
                      <a:pt x="0" y="22"/>
                    </a:cubicBezTo>
                    <a:cubicBezTo>
                      <a:pt x="0" y="0"/>
                      <a:pt x="0" y="0"/>
                      <a:pt x="22" y="0"/>
                    </a:cubicBezTo>
                    <a:cubicBezTo>
                      <a:pt x="100" y="0"/>
                      <a:pt x="179" y="0"/>
                      <a:pt x="257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40" name="Freeform 18">
                <a:extLst>
                  <a:ext uri="{FF2B5EF4-FFF2-40B4-BE49-F238E27FC236}">
                    <a16:creationId xmlns:a16="http://schemas.microsoft.com/office/drawing/2014/main" id="{43D9EA0C-7C4A-2BEC-5709-E2A5B54258F8}"/>
                  </a:ext>
                </a:extLst>
              </p:cNvPr>
              <p:cNvSpPr/>
              <p:nvPr/>
            </p:nvSpPr>
            <p:spPr bwMode="auto">
              <a:xfrm>
                <a:off x="1087855" y="2815306"/>
                <a:ext cx="344542" cy="67301"/>
              </a:xfrm>
              <a:custGeom>
                <a:gdLst>
                  <a:gd name="T0" fmla="*/ 435 w 435"/>
                  <a:gd name="T1" fmla="*/ 0 h 85"/>
                  <a:gd name="T2" fmla="*/ 382 w 435"/>
                  <a:gd name="T3" fmla="*/ 80 h 85"/>
                  <a:gd name="T4" fmla="*/ 371 w 435"/>
                  <a:gd name="T5" fmla="*/ 84 h 85"/>
                  <a:gd name="T6" fmla="*/ 15 w 435"/>
                  <a:gd name="T7" fmla="*/ 85 h 85"/>
                  <a:gd name="T8" fmla="*/ 1 w 435"/>
                  <a:gd name="T9" fmla="*/ 69 h 85"/>
                  <a:gd name="T10" fmla="*/ 0 w 435"/>
                  <a:gd name="T11" fmla="*/ 18 h 85"/>
                  <a:gd name="T12" fmla="*/ 19 w 435"/>
                  <a:gd name="T13" fmla="*/ 0 h 85"/>
                  <a:gd name="T14" fmla="*/ 190 w 435"/>
                  <a:gd name="T15" fmla="*/ 0 h 85"/>
                  <a:gd name="T16" fmla="*/ 415 w 435"/>
                  <a:gd name="T17" fmla="*/ 0 h 85"/>
                  <a:gd name="T18" fmla="*/ 435 w 435"/>
                  <a:gd name="T19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35" h="85">
                    <a:moveTo>
                      <a:pt x="435" y="0"/>
                    </a:moveTo>
                    <a:cubicBezTo>
                      <a:pt x="417" y="29"/>
                      <a:pt x="400" y="55"/>
                      <a:pt x="382" y="80"/>
                    </a:cubicBezTo>
                    <a:cubicBezTo>
                      <a:pt x="380" y="83"/>
                      <a:pt x="375" y="84"/>
                      <a:pt x="371" y="84"/>
                    </a:cubicBezTo>
                    <a:cubicBezTo>
                      <a:pt x="252" y="85"/>
                      <a:pt x="134" y="84"/>
                      <a:pt x="15" y="85"/>
                    </a:cubicBezTo>
                    <a:cubicBezTo>
                      <a:pt x="4" y="85"/>
                      <a:pt x="0" y="80"/>
                      <a:pt x="1" y="69"/>
                    </a:cubicBezTo>
                    <a:cubicBezTo>
                      <a:pt x="1" y="52"/>
                      <a:pt x="1" y="35"/>
                      <a:pt x="0" y="18"/>
                    </a:cubicBezTo>
                    <a:cubicBezTo>
                      <a:pt x="0" y="4"/>
                      <a:pt x="6" y="0"/>
                      <a:pt x="19" y="0"/>
                    </a:cubicBezTo>
                    <a:cubicBezTo>
                      <a:pt x="76" y="0"/>
                      <a:pt x="133" y="0"/>
                      <a:pt x="190" y="0"/>
                    </a:cubicBezTo>
                    <a:cubicBezTo>
                      <a:pt x="265" y="0"/>
                      <a:pt x="340" y="0"/>
                      <a:pt x="415" y="0"/>
                    </a:cubicBezTo>
                    <a:cubicBezTo>
                      <a:pt x="421" y="0"/>
                      <a:pt x="426" y="0"/>
                      <a:pt x="435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41" name="Freeform 19">
                <a:extLst>
                  <a:ext uri="{FF2B5EF4-FFF2-40B4-BE49-F238E27FC236}">
                    <a16:creationId xmlns:a16="http://schemas.microsoft.com/office/drawing/2014/main" id="{BF1C0B95-3919-B6BD-EBDF-8728C9E2545A}"/>
                  </a:ext>
                </a:extLst>
              </p:cNvPr>
              <p:cNvSpPr/>
              <p:nvPr/>
            </p:nvSpPr>
            <p:spPr bwMode="auto">
              <a:xfrm>
                <a:off x="1082497" y="2945221"/>
                <a:ext cx="244427" cy="146657"/>
              </a:xfrm>
              <a:custGeom>
                <a:gdLst>
                  <a:gd name="T0" fmla="*/ 286 w 309"/>
                  <a:gd name="T1" fmla="*/ 148 h 185"/>
                  <a:gd name="T2" fmla="*/ 283 w 309"/>
                  <a:gd name="T3" fmla="*/ 148 h 185"/>
                  <a:gd name="T4" fmla="*/ 234 w 309"/>
                  <a:gd name="T5" fmla="*/ 153 h 185"/>
                  <a:gd name="T6" fmla="*/ 214 w 309"/>
                  <a:gd name="T7" fmla="*/ 169 h 185"/>
                  <a:gd name="T8" fmla="*/ 156 w 309"/>
                  <a:gd name="T9" fmla="*/ 164 h 185"/>
                  <a:gd name="T10" fmla="*/ 105 w 309"/>
                  <a:gd name="T11" fmla="*/ 110 h 185"/>
                  <a:gd name="T12" fmla="*/ 80 w 309"/>
                  <a:gd name="T13" fmla="*/ 157 h 185"/>
                  <a:gd name="T14" fmla="*/ 38 w 309"/>
                  <a:gd name="T15" fmla="*/ 178 h 185"/>
                  <a:gd name="T16" fmla="*/ 11 w 309"/>
                  <a:gd name="T17" fmla="*/ 126 h 185"/>
                  <a:gd name="T18" fmla="*/ 64 w 309"/>
                  <a:gd name="T19" fmla="*/ 24 h 185"/>
                  <a:gd name="T20" fmla="*/ 126 w 309"/>
                  <a:gd name="T21" fmla="*/ 21 h 185"/>
                  <a:gd name="T22" fmla="*/ 191 w 309"/>
                  <a:gd name="T23" fmla="*/ 90 h 185"/>
                  <a:gd name="T24" fmla="*/ 230 w 309"/>
                  <a:gd name="T25" fmla="*/ 60 h 185"/>
                  <a:gd name="T26" fmla="*/ 281 w 309"/>
                  <a:gd name="T27" fmla="*/ 58 h 185"/>
                  <a:gd name="T28" fmla="*/ 309 w 309"/>
                  <a:gd name="T29" fmla="*/ 76 h 185"/>
                  <a:gd name="T30" fmla="*/ 286 w 309"/>
                  <a:gd name="T31" fmla="*/ 148 h 1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309" h="185">
                    <a:moveTo>
                      <a:pt x="286" y="148"/>
                    </a:moveTo>
                    <a:cubicBezTo>
                      <a:pt x="284" y="148"/>
                      <a:pt x="284" y="148"/>
                      <a:pt x="283" y="148"/>
                    </a:cubicBezTo>
                    <a:cubicBezTo>
                      <a:pt x="265" y="131"/>
                      <a:pt x="249" y="137"/>
                      <a:pt x="234" y="153"/>
                    </a:cubicBezTo>
                    <a:cubicBezTo>
                      <a:pt x="228" y="159"/>
                      <a:pt x="221" y="164"/>
                      <a:pt x="214" y="169"/>
                    </a:cubicBezTo>
                    <a:cubicBezTo>
                      <a:pt x="193" y="185"/>
                      <a:pt x="174" y="183"/>
                      <a:pt x="156" y="164"/>
                    </a:cubicBezTo>
                    <a:cubicBezTo>
                      <a:pt x="139" y="147"/>
                      <a:pt x="123" y="129"/>
                      <a:pt x="105" y="110"/>
                    </a:cubicBezTo>
                    <a:cubicBezTo>
                      <a:pt x="96" y="126"/>
                      <a:pt x="88" y="142"/>
                      <a:pt x="80" y="157"/>
                    </a:cubicBezTo>
                    <a:cubicBezTo>
                      <a:pt x="71" y="174"/>
                      <a:pt x="55" y="181"/>
                      <a:pt x="38" y="178"/>
                    </a:cubicBezTo>
                    <a:cubicBezTo>
                      <a:pt x="14" y="174"/>
                      <a:pt x="0" y="149"/>
                      <a:pt x="11" y="126"/>
                    </a:cubicBezTo>
                    <a:cubicBezTo>
                      <a:pt x="28" y="92"/>
                      <a:pt x="45" y="57"/>
                      <a:pt x="64" y="24"/>
                    </a:cubicBezTo>
                    <a:cubicBezTo>
                      <a:pt x="77" y="0"/>
                      <a:pt x="107" y="0"/>
                      <a:pt x="126" y="21"/>
                    </a:cubicBezTo>
                    <a:cubicBezTo>
                      <a:pt x="148" y="43"/>
                      <a:pt x="169" y="66"/>
                      <a:pt x="191" y="90"/>
                    </a:cubicBezTo>
                    <a:cubicBezTo>
                      <a:pt x="204" y="80"/>
                      <a:pt x="217" y="70"/>
                      <a:pt x="230" y="60"/>
                    </a:cubicBezTo>
                    <a:cubicBezTo>
                      <a:pt x="247" y="47"/>
                      <a:pt x="262" y="46"/>
                      <a:pt x="281" y="58"/>
                    </a:cubicBezTo>
                    <a:cubicBezTo>
                      <a:pt x="291" y="64"/>
                      <a:pt x="300" y="70"/>
                      <a:pt x="309" y="76"/>
                    </a:cubicBezTo>
                    <a:cubicBezTo>
                      <a:pt x="301" y="100"/>
                      <a:pt x="294" y="124"/>
                      <a:pt x="286" y="14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42" name="Freeform 20">
                <a:extLst>
                  <a:ext uri="{FF2B5EF4-FFF2-40B4-BE49-F238E27FC236}">
                    <a16:creationId xmlns:a16="http://schemas.microsoft.com/office/drawing/2014/main" id="{F1154D2F-D686-9BD8-8445-C6D9EEA54767}"/>
                  </a:ext>
                </a:extLst>
              </p:cNvPr>
              <p:cNvSpPr/>
              <p:nvPr/>
            </p:nvSpPr>
            <p:spPr bwMode="auto">
              <a:xfrm>
                <a:off x="1748478" y="2540408"/>
                <a:ext cx="228020" cy="273223"/>
              </a:xfrm>
              <a:custGeom>
                <a:gdLst>
                  <a:gd name="T0" fmla="*/ 288 w 288"/>
                  <a:gd name="T1" fmla="*/ 37 h 345"/>
                  <a:gd name="T2" fmla="*/ 280 w 288"/>
                  <a:gd name="T3" fmla="*/ 52 h 345"/>
                  <a:gd name="T4" fmla="*/ 118 w 288"/>
                  <a:gd name="T5" fmla="*/ 260 h 345"/>
                  <a:gd name="T6" fmla="*/ 57 w 288"/>
                  <a:gd name="T7" fmla="*/ 326 h 345"/>
                  <a:gd name="T8" fmla="*/ 24 w 288"/>
                  <a:gd name="T9" fmla="*/ 343 h 345"/>
                  <a:gd name="T10" fmla="*/ 3 w 288"/>
                  <a:gd name="T11" fmla="*/ 338 h 345"/>
                  <a:gd name="T12" fmla="*/ 3 w 288"/>
                  <a:gd name="T13" fmla="*/ 314 h 345"/>
                  <a:gd name="T14" fmla="*/ 44 w 288"/>
                  <a:gd name="T15" fmla="*/ 262 h 345"/>
                  <a:gd name="T16" fmla="*/ 210 w 288"/>
                  <a:gd name="T17" fmla="*/ 53 h 345"/>
                  <a:gd name="T18" fmla="*/ 236 w 288"/>
                  <a:gd name="T19" fmla="*/ 15 h 345"/>
                  <a:gd name="T20" fmla="*/ 263 w 288"/>
                  <a:gd name="T21" fmla="*/ 4 h 345"/>
                  <a:gd name="T22" fmla="*/ 288 w 288"/>
                  <a:gd name="T23" fmla="*/ 37 h 3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88" h="345">
                    <a:moveTo>
                      <a:pt x="288" y="37"/>
                    </a:moveTo>
                    <a:cubicBezTo>
                      <a:pt x="286" y="40"/>
                      <a:pt x="284" y="46"/>
                      <a:pt x="280" y="52"/>
                    </a:cubicBezTo>
                    <a:cubicBezTo>
                      <a:pt x="226" y="121"/>
                      <a:pt x="172" y="191"/>
                      <a:pt x="118" y="260"/>
                    </a:cubicBezTo>
                    <a:cubicBezTo>
                      <a:pt x="99" y="283"/>
                      <a:pt x="78" y="305"/>
                      <a:pt x="57" y="326"/>
                    </a:cubicBezTo>
                    <a:cubicBezTo>
                      <a:pt x="48" y="334"/>
                      <a:pt x="36" y="339"/>
                      <a:pt x="24" y="343"/>
                    </a:cubicBezTo>
                    <a:cubicBezTo>
                      <a:pt x="18" y="345"/>
                      <a:pt x="6" y="343"/>
                      <a:pt x="3" y="338"/>
                    </a:cubicBezTo>
                    <a:cubicBezTo>
                      <a:pt x="0" y="332"/>
                      <a:pt x="0" y="320"/>
                      <a:pt x="3" y="314"/>
                    </a:cubicBezTo>
                    <a:cubicBezTo>
                      <a:pt x="15" y="296"/>
                      <a:pt x="30" y="279"/>
                      <a:pt x="44" y="262"/>
                    </a:cubicBezTo>
                    <a:cubicBezTo>
                      <a:pt x="99" y="192"/>
                      <a:pt x="154" y="123"/>
                      <a:pt x="210" y="53"/>
                    </a:cubicBezTo>
                    <a:cubicBezTo>
                      <a:pt x="219" y="41"/>
                      <a:pt x="228" y="28"/>
                      <a:pt x="236" y="15"/>
                    </a:cubicBezTo>
                    <a:cubicBezTo>
                      <a:pt x="243" y="5"/>
                      <a:pt x="251" y="0"/>
                      <a:pt x="263" y="4"/>
                    </a:cubicBezTo>
                    <a:cubicBezTo>
                      <a:pt x="275" y="7"/>
                      <a:pt x="288" y="23"/>
                      <a:pt x="288" y="3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43" name="Freeform 21">
                <a:extLst>
                  <a:ext uri="{FF2B5EF4-FFF2-40B4-BE49-F238E27FC236}">
                    <a16:creationId xmlns:a16="http://schemas.microsoft.com/office/drawing/2014/main" id="{43568ED1-0233-2779-8C0D-B860775DA733}"/>
                  </a:ext>
                </a:extLst>
              </p:cNvPr>
              <p:cNvSpPr/>
              <p:nvPr/>
            </p:nvSpPr>
            <p:spPr bwMode="auto">
              <a:xfrm>
                <a:off x="1293107" y="2473776"/>
                <a:ext cx="204247" cy="66632"/>
              </a:xfrm>
              <a:custGeom>
                <a:gdLst>
                  <a:gd name="T0" fmla="*/ 129 w 258"/>
                  <a:gd name="T1" fmla="*/ 84 h 84"/>
                  <a:gd name="T2" fmla="*/ 18 w 258"/>
                  <a:gd name="T3" fmla="*/ 84 h 84"/>
                  <a:gd name="T4" fmla="*/ 0 w 258"/>
                  <a:gd name="T5" fmla="*/ 66 h 84"/>
                  <a:gd name="T6" fmla="*/ 0 w 258"/>
                  <a:gd name="T7" fmla="*/ 16 h 84"/>
                  <a:gd name="T8" fmla="*/ 15 w 258"/>
                  <a:gd name="T9" fmla="*/ 0 h 84"/>
                  <a:gd name="T10" fmla="*/ 243 w 258"/>
                  <a:gd name="T11" fmla="*/ 0 h 84"/>
                  <a:gd name="T12" fmla="*/ 258 w 258"/>
                  <a:gd name="T13" fmla="*/ 15 h 84"/>
                  <a:gd name="T14" fmla="*/ 258 w 258"/>
                  <a:gd name="T15" fmla="*/ 68 h 84"/>
                  <a:gd name="T16" fmla="*/ 241 w 258"/>
                  <a:gd name="T17" fmla="*/ 84 h 84"/>
                  <a:gd name="T18" fmla="*/ 129 w 258"/>
                  <a:gd name="T19" fmla="*/ 84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58" h="84">
                    <a:moveTo>
                      <a:pt x="129" y="84"/>
                    </a:moveTo>
                    <a:cubicBezTo>
                      <a:pt x="92" y="84"/>
                      <a:pt x="55" y="83"/>
                      <a:pt x="18" y="84"/>
                    </a:cubicBezTo>
                    <a:cubicBezTo>
                      <a:pt x="5" y="84"/>
                      <a:pt x="0" y="79"/>
                      <a:pt x="0" y="66"/>
                    </a:cubicBezTo>
                    <a:cubicBezTo>
                      <a:pt x="1" y="50"/>
                      <a:pt x="1" y="33"/>
                      <a:pt x="0" y="16"/>
                    </a:cubicBezTo>
                    <a:cubicBezTo>
                      <a:pt x="0" y="5"/>
                      <a:pt x="4" y="0"/>
                      <a:pt x="15" y="0"/>
                    </a:cubicBezTo>
                    <a:cubicBezTo>
                      <a:pt x="91" y="0"/>
                      <a:pt x="167" y="0"/>
                      <a:pt x="243" y="0"/>
                    </a:cubicBezTo>
                    <a:cubicBezTo>
                      <a:pt x="254" y="0"/>
                      <a:pt x="258" y="4"/>
                      <a:pt x="258" y="15"/>
                    </a:cubicBezTo>
                    <a:cubicBezTo>
                      <a:pt x="257" y="33"/>
                      <a:pt x="257" y="50"/>
                      <a:pt x="258" y="68"/>
                    </a:cubicBezTo>
                    <a:cubicBezTo>
                      <a:pt x="258" y="80"/>
                      <a:pt x="253" y="84"/>
                      <a:pt x="241" y="84"/>
                    </a:cubicBezTo>
                    <a:cubicBezTo>
                      <a:pt x="203" y="84"/>
                      <a:pt x="166" y="84"/>
                      <a:pt x="129" y="8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</p:grpSp>
      </p:grpSp>
      <p:cxnSp>
        <p:nvCxnSpPr>
          <p:cNvPr id="4" name="直接连接符 3">
            <a:extLst>
              <a:ext uri="{FF2B5EF4-FFF2-40B4-BE49-F238E27FC236}">
                <a16:creationId xmlns:a16="http://schemas.microsoft.com/office/drawing/2014/main" id="{1F0581EC-0BA4-164F-F948-4E41255A9BEB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91394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44911" y="274320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6073267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37124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61123" y="3951754"/>
            <a:ext cx="6073267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37124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8E8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8E8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305893A-1A1A-5419-0284-8173F0130B2D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B14C0C89-B720-92FB-B329-C1C681B0BF1E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89">
              <a:extLst>
                <a:ext uri="{FF2B5EF4-FFF2-40B4-BE49-F238E27FC236}">
                  <a16:creationId xmlns:a16="http://schemas.microsoft.com/office/drawing/2014/main" id="{2F36CE3B-2155-DFAF-7103-FD6773275632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8" name="直接连接符 3">
            <a:extLst>
              <a:ext uri="{FF2B5EF4-FFF2-40B4-BE49-F238E27FC236}">
                <a16:creationId xmlns:a16="http://schemas.microsoft.com/office/drawing/2014/main" id="{5C955431-6BAE-9521-2F76-554B90326310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4CD58FEB-D97C-68A4-A8E0-3C4BC74212BA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7022" y="2304763"/>
            <a:ext cx="3193864" cy="3193864"/>
          </a:xfrm>
          <a:prstGeom prst="teardrop">
            <a:avLst>
              <a:gd name="adj" fmla="val 104246"/>
            </a:avLst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50392" y="27432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68E8"/>
          </a:solidFill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8C6A630-5542-B907-1D08-C9C0359DF8BC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AC00444F-11E3-C956-F09E-E35396956388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89">
              <a:extLst>
                <a:ext uri="{FF2B5EF4-FFF2-40B4-BE49-F238E27FC236}">
                  <a16:creationId xmlns:a16="http://schemas.microsoft.com/office/drawing/2014/main" id="{6D296920-6ED6-0876-0817-BC6E66911479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ea typeface="FZHei-B01S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ea typeface="FZHei-B01S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68E8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cxnSp>
        <p:nvCxnSpPr>
          <p:cNvPr id="11" name="直接连接符 3">
            <a:extLst>
              <a:ext uri="{FF2B5EF4-FFF2-40B4-BE49-F238E27FC236}">
                <a16:creationId xmlns:a16="http://schemas.microsoft.com/office/drawing/2014/main" id="{BBDBE857-A6B3-8867-79EF-9FD12FACC07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ACBC1862-35DB-C4DA-213F-32B0DEFC5F6E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2905" y="2069923"/>
            <a:ext cx="3593611" cy="3593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1166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44911" y="274320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6882" y="2398691"/>
            <a:ext cx="5098833" cy="395704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28917" y="2398691"/>
            <a:ext cx="4986201" cy="3918062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marL="0" lvl="0" indent="0">
              <a:lnSpc>
                <a:spcPct val="150000"/>
              </a:lnSpc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87">
            <a:extLst>
              <a:ext uri="{FF2B5EF4-FFF2-40B4-BE49-F238E27FC236}">
                <a16:creationId xmlns:a16="http://schemas.microsoft.com/office/drawing/2014/main" id="{B854C58F-9956-5A90-6878-08ED4851D7A9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5" name="直接连接符 88">
              <a:extLst>
                <a:ext uri="{FF2B5EF4-FFF2-40B4-BE49-F238E27FC236}">
                  <a16:creationId xmlns:a16="http://schemas.microsoft.com/office/drawing/2014/main" id="{C1E9294C-FB6C-83D4-3232-4FC303544161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直接连接符 89">
              <a:extLst>
                <a:ext uri="{FF2B5EF4-FFF2-40B4-BE49-F238E27FC236}">
                  <a16:creationId xmlns:a16="http://schemas.microsoft.com/office/drawing/2014/main" id="{C7C3168B-535E-7B01-B3E2-65EA18FEA019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长方形 3">
            <a:extLst>
              <a:ext uri="{FF2B5EF4-FFF2-40B4-BE49-F238E27FC236}">
                <a16:creationId xmlns:a16="http://schemas.microsoft.com/office/drawing/2014/main" id="{7707B099-A91B-7426-AD88-6878F5841E86}"/>
              </a:ext>
            </a:extLst>
          </p:cNvPr>
          <p:cNvSpPr/>
          <p:nvPr userDrawn="1"/>
        </p:nvSpPr>
        <p:spPr>
          <a:xfrm>
            <a:off x="1" y="1183576"/>
            <a:ext cx="5306748" cy="10064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crosoft YaHei UI" panose="020b0503020204020204" pitchFamily="34" charset="-122"/>
              <a:ea typeface="Microsoft YaHei UI" panose="020b0503020204020204" pitchFamily="34" charset="-122"/>
              <a:cs typeface="+mn-cs"/>
            </a:endParaRPr>
          </a:p>
        </p:txBody>
      </p:sp>
      <p:sp>
        <p:nvSpPr>
          <p:cNvPr id="26" name="椭圆形 20">
            <a:extLst>
              <a:ext uri="{FF2B5EF4-FFF2-40B4-BE49-F238E27FC236}">
                <a16:creationId xmlns:a16="http://schemas.microsoft.com/office/drawing/2014/main" id="{162AB81F-92D4-F8AB-109A-D47F90F82CFC}"/>
              </a:ext>
            </a:extLst>
          </p:cNvPr>
          <p:cNvSpPr>
            <a:spLocks noChangeAspect="1"/>
          </p:cNvSpPr>
          <p:nvPr userDrawn="1"/>
        </p:nvSpPr>
        <p:spPr>
          <a:xfrm>
            <a:off x="4773634" y="1188152"/>
            <a:ext cx="1001899" cy="1001899"/>
          </a:xfrm>
          <a:prstGeom prst="ellipse">
            <a:avLst/>
          </a:prstGeom>
          <a:solidFill>
            <a:srgbClr val="2C567A"/>
          </a:solidFill>
          <a:ln w="12700" cap="flat" cmpd="sng" algn="ctr">
            <a:solidFill>
              <a:srgbClr val="2C567A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crosoft YaHei UI" panose="020b0503020204020204" pitchFamily="34" charset="-122"/>
              <a:ea typeface="Microsoft YaHei UI" panose="020b0503020204020204" pitchFamily="34" charset="-122"/>
              <a:cs typeface="+mn-cs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0717" y="1390560"/>
            <a:ext cx="4654395" cy="521208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33" name="组合 73">
            <a:extLst>
              <a:ext uri="{FF2B5EF4-FFF2-40B4-BE49-F238E27FC236}">
                <a16:creationId xmlns:a16="http://schemas.microsoft.com/office/drawing/2014/main" id="{FDD4D9F7-3869-9604-CE50-31716F4934F1}"/>
              </a:ext>
            </a:extLst>
          </p:cNvPr>
          <p:cNvGrpSpPr/>
          <p:nvPr userDrawn="1"/>
        </p:nvGrpSpPr>
        <p:grpSpPr>
          <a:xfrm>
            <a:off x="4987849" y="1404251"/>
            <a:ext cx="633679" cy="552495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3946723E-8950-8DB4-93BD-C0B6F35B7F5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1626358D-C92E-32F3-5E5A-A3A07B782C5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CD3665B2-F1C6-5E0C-042D-A2B9B86AF2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44" name="长方形 21">
            <a:extLst>
              <a:ext uri="{FF2B5EF4-FFF2-40B4-BE49-F238E27FC236}">
                <a16:creationId xmlns:a16="http://schemas.microsoft.com/office/drawing/2014/main" id="{C5FE6562-D436-35F1-F89D-A2E873FE30A3}"/>
              </a:ext>
            </a:extLst>
          </p:cNvPr>
          <p:cNvSpPr/>
          <p:nvPr userDrawn="1"/>
        </p:nvSpPr>
        <p:spPr>
          <a:xfrm>
            <a:off x="6599237" y="1184235"/>
            <a:ext cx="5592763" cy="10064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crosoft YaHei UI" panose="020b0503020204020204" pitchFamily="34" charset="-122"/>
              <a:ea typeface="Microsoft YaHei UI" panose="020b0503020204020204" pitchFamily="34" charset="-122"/>
              <a:cs typeface="+mn-cs"/>
            </a:endParaRPr>
          </a:p>
        </p:txBody>
      </p:sp>
      <p:sp>
        <p:nvSpPr>
          <p:cNvPr id="46" name="椭圆形 27">
            <a:extLst>
              <a:ext uri="{FF2B5EF4-FFF2-40B4-BE49-F238E27FC236}">
                <a16:creationId xmlns:a16="http://schemas.microsoft.com/office/drawing/2014/main" id="{F405F98B-EF49-6AFA-420B-C6BA6BCF8BD4}"/>
              </a:ext>
            </a:extLst>
          </p:cNvPr>
          <p:cNvSpPr>
            <a:spLocks noChangeAspect="1"/>
          </p:cNvSpPr>
          <p:nvPr userDrawn="1"/>
        </p:nvSpPr>
        <p:spPr>
          <a:xfrm>
            <a:off x="6100577" y="1184234"/>
            <a:ext cx="1001899" cy="1001899"/>
          </a:xfrm>
          <a:prstGeom prst="ellipse">
            <a:avLst/>
          </a:prstGeom>
          <a:solidFill>
            <a:srgbClr val="0D1D51"/>
          </a:solidFill>
          <a:ln w="12700" cap="flat" cmpd="sng" algn="ctr">
            <a:solidFill>
              <a:srgbClr val="0D1D5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crosoft YaHei UI" panose="020b0503020204020204" pitchFamily="34" charset="-122"/>
              <a:ea typeface="Microsoft YaHei UI" panose="020b0503020204020204" pitchFamily="34" charset="-122"/>
              <a:cs typeface="+mn-cs"/>
            </a:endParaRP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7213104" y="1424579"/>
            <a:ext cx="4868268" cy="521208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5F5602BC-638E-9337-59A5-F141EBC9F23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327682" y="1445180"/>
            <a:ext cx="543109" cy="550241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cxnSp>
        <p:nvCxnSpPr>
          <p:cNvPr id="7" name="直接连接符 3">
            <a:extLst>
              <a:ext uri="{FF2B5EF4-FFF2-40B4-BE49-F238E27FC236}">
                <a16:creationId xmlns:a16="http://schemas.microsoft.com/office/drawing/2014/main" id="{5DC17DF8-AC36-4CC2-FB0B-13D7B5BD8D0F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432894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3690FF"/>
          </a:solidFill>
          <a:ln w="25400" cap="flat" cmpd="sng" algn="ctr">
            <a:solidFill>
              <a:srgbClr val="0068E8"/>
            </a:solidFill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88475" y="274320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54680"/>
            <a:ext cx="4344009" cy="298640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831182" y="3154680"/>
            <a:ext cx="4224570" cy="298640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5" name="组合 87">
            <a:extLst>
              <a:ext uri="{FF2B5EF4-FFF2-40B4-BE49-F238E27FC236}">
                <a16:creationId xmlns:a16="http://schemas.microsoft.com/office/drawing/2014/main" id="{A9301715-38C9-248A-0916-540E66DA0BDB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8" name="直接连接符 88">
              <a:extLst>
                <a:ext uri="{FF2B5EF4-FFF2-40B4-BE49-F238E27FC236}">
                  <a16:creationId xmlns:a16="http://schemas.microsoft.com/office/drawing/2014/main" id="{E31B3310-5EA0-4977-7EB6-41043E180A01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89">
              <a:extLst>
                <a:ext uri="{FF2B5EF4-FFF2-40B4-BE49-F238E27FC236}">
                  <a16:creationId xmlns:a16="http://schemas.microsoft.com/office/drawing/2014/main" id="{9AE1AAC9-87F0-99A9-C418-3ED464428A8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连接符 3">
            <a:extLst>
              <a:ext uri="{FF2B5EF4-FFF2-40B4-BE49-F238E27FC236}">
                <a16:creationId xmlns:a16="http://schemas.microsoft.com/office/drawing/2014/main" id="{6165F102-3B78-C8C9-9A6D-8FF3AA0847B9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66735" y="27432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19240" y="1038226"/>
            <a:ext cx="6705809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19241" y="1927518"/>
            <a:ext cx="6705810" cy="47201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5" name="组合 87">
            <a:extLst>
              <a:ext uri="{FF2B5EF4-FFF2-40B4-BE49-F238E27FC236}">
                <a16:creationId xmlns:a16="http://schemas.microsoft.com/office/drawing/2014/main" id="{6A01B7A7-592E-9760-57FF-543B04E5D5DC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0" name="直接连接符 88">
              <a:extLst>
                <a:ext uri="{FF2B5EF4-FFF2-40B4-BE49-F238E27FC236}">
                  <a16:creationId xmlns:a16="http://schemas.microsoft.com/office/drawing/2014/main" id="{E96139D5-2BA3-D554-9E0A-C2B2516BED29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接连接符 89">
              <a:extLst>
                <a:ext uri="{FF2B5EF4-FFF2-40B4-BE49-F238E27FC236}">
                  <a16:creationId xmlns:a16="http://schemas.microsoft.com/office/drawing/2014/main" id="{4A84F296-FD03-81FE-4DA3-6C1A22C9777E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2" name="直接连接符 3">
            <a:extLst>
              <a:ext uri="{FF2B5EF4-FFF2-40B4-BE49-F238E27FC236}">
                <a16:creationId xmlns:a16="http://schemas.microsoft.com/office/drawing/2014/main" id="{BB12798F-080E-BF1C-2E1A-10B1193FE75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C7BB5EE-BF17-1AF3-B38F-65C1D0633839}"/>
              </a:ext>
            </a:extLst>
          </p:cNvPr>
          <p:cNvGrpSpPr/>
          <p:nvPr userDrawn="1"/>
        </p:nvGrpSpPr>
        <p:grpSpPr>
          <a:xfrm>
            <a:off x="277962" y="1697635"/>
            <a:ext cx="4320000" cy="4320000"/>
            <a:chOff x="443865" y="2122242"/>
            <a:chExt cx="4320000" cy="4320000"/>
          </a:xfrm>
        </p:grpSpPr>
        <p:grpSp>
          <p:nvGrpSpPr>
            <p:cNvPr id="41" name="组合 5">
              <a:extLst>
                <a:ext uri="{FF2B5EF4-FFF2-40B4-BE49-F238E27FC236}">
                  <a16:creationId xmlns:a16="http://schemas.microsoft.com/office/drawing/2014/main" id="{501E421C-A604-05CC-4D3F-ED7C92166B7D}"/>
                </a:ext>
              </a:extLst>
            </p:cNvPr>
            <p:cNvGrpSpPr/>
            <p:nvPr userDrawn="1"/>
          </p:nvGrpSpPr>
          <p:grpSpPr>
            <a:xfrm>
              <a:off x="443865" y="2122242"/>
              <a:ext cx="4320000" cy="4320000"/>
              <a:chOff x="3991034" y="1644084"/>
              <a:chExt cx="4233028" cy="4233028"/>
            </a:xfrm>
          </p:grpSpPr>
          <p:sp>
            <p:nvSpPr>
              <p:cNvPr id="42" name="椭圆 27">
                <a:extLst>
                  <a:ext uri="{FF2B5EF4-FFF2-40B4-BE49-F238E27FC236}">
                    <a16:creationId xmlns:a16="http://schemas.microsoft.com/office/drawing/2014/main" id="{C17F215F-BEA9-D8BE-F394-EDB11F6099AF}"/>
                  </a:ext>
                </a:extLst>
              </p:cNvPr>
              <p:cNvSpPr/>
              <p:nvPr>
                <p:custDataLst>
                  <p:tags r:id="rId1"/>
                </p:custDataLst>
              </p:nvPr>
            </p:nvSpPr>
            <p:spPr>
              <a:xfrm>
                <a:off x="4522588" y="2175639"/>
                <a:ext cx="3169920" cy="3169918"/>
              </a:xfrm>
              <a:prstGeom prst="ellipse">
                <a:avLst/>
              </a:prstGeom>
              <a:solidFill>
                <a:srgbClr val="3690FF">
                  <a:alpha val="20000"/>
                </a:srgbClr>
              </a:solidFill>
              <a:ln w="25400" cap="flat" cmpd="sng" algn="ctr">
                <a:solidFill>
                  <a:srgbClr val="3690FF">
                    <a:shade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43" name="椭圆 1">
                <a:extLst>
                  <a:ext uri="{FF2B5EF4-FFF2-40B4-BE49-F238E27FC236}">
                    <a16:creationId xmlns:a16="http://schemas.microsoft.com/office/drawing/2014/main" id="{19271468-AB1C-90F0-8104-5C36521A96AF}"/>
                  </a:ext>
                </a:extLst>
              </p:cNvPr>
              <p:cNvSpPr/>
              <p:nvPr>
                <p:custDataLst>
                  <p:tags r:id="rId2"/>
                </p:custDataLst>
              </p:nvPr>
            </p:nvSpPr>
            <p:spPr>
              <a:xfrm>
                <a:off x="4801593" y="2454644"/>
                <a:ext cx="2611910" cy="2611908"/>
              </a:xfrm>
              <a:prstGeom prst="ellipse">
                <a:avLst/>
              </a:prstGeom>
              <a:solidFill>
                <a:srgbClr val="3690FF">
                  <a:alpha val="20000"/>
                </a:srgbClr>
              </a:solidFill>
              <a:ln w="25400" cap="flat" cmpd="sng" algn="ctr">
                <a:solidFill>
                  <a:srgbClr val="3690FF">
                    <a:shade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grpSp>
            <p:nvGrpSpPr>
              <p:cNvPr id="44" name="组合 4">
                <a:extLst>
                  <a:ext uri="{FF2B5EF4-FFF2-40B4-BE49-F238E27FC236}">
                    <a16:creationId xmlns:a16="http://schemas.microsoft.com/office/drawing/2014/main" id="{3EFA0BDE-1159-A235-1A12-67A3510745E9}"/>
                  </a:ext>
                </a:extLst>
              </p:cNvPr>
              <p:cNvGrpSpPr/>
              <p:nvPr/>
            </p:nvGrpSpPr>
            <p:grpSpPr>
              <a:xfrm rot="2629861">
                <a:off x="3991034" y="1644084"/>
                <a:ext cx="4233028" cy="4233028"/>
                <a:chOff x="3991034" y="1644084"/>
                <a:chExt cx="4233028" cy="4233028"/>
              </a:xfrm>
            </p:grpSpPr>
            <p:grpSp>
              <p:nvGrpSpPr>
                <p:cNvPr id="45" name="组合 3">
                  <a:extLst>
                    <a:ext uri="{FF2B5EF4-FFF2-40B4-BE49-F238E27FC236}">
                      <a16:creationId xmlns:a16="http://schemas.microsoft.com/office/drawing/2014/main" id="{0B7AAD9B-DB9D-89FA-99E3-0D0872B898AA}"/>
                    </a:ext>
                  </a:extLst>
                </p:cNvPr>
                <p:cNvGrpSpPr/>
                <p:nvPr/>
              </p:nvGrpSpPr>
              <p:grpSpPr>
                <a:xfrm>
                  <a:off x="3991034" y="1644084"/>
                  <a:ext cx="4233028" cy="4233028"/>
                  <a:chOff x="3979486" y="1575504"/>
                  <a:chExt cx="4233028" cy="4233028"/>
                </a:xfrm>
              </p:grpSpPr>
              <p:sp>
                <p:nvSpPr>
                  <p:cNvPr id="55" name="椭圆 2">
                    <a:extLst>
                      <a:ext uri="{FF2B5EF4-FFF2-40B4-BE49-F238E27FC236}">
                        <a16:creationId xmlns:a16="http://schemas.microsoft.com/office/drawing/2014/main" id="{F367C81E-D837-21AA-6F45-706B2AC194ED}"/>
                      </a:ext>
                    </a:extLst>
                  </p:cNvPr>
                  <p:cNvSpPr/>
                  <p:nvPr>
                    <p:custDataLst>
                      <p:tags r:id="rId3"/>
                    </p:custDataLst>
                  </p:nvPr>
                </p:nvSpPr>
                <p:spPr>
                  <a:xfrm>
                    <a:off x="3979486" y="1575504"/>
                    <a:ext cx="4233028" cy="4233028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7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  <p:sp>
                <p:nvSpPr>
                  <p:cNvPr id="56" name="椭圆 29">
                    <a:extLst>
                      <a:ext uri="{FF2B5EF4-FFF2-40B4-BE49-F238E27FC236}">
                        <a16:creationId xmlns:a16="http://schemas.microsoft.com/office/drawing/2014/main" id="{2ECDDF5D-ECA0-176E-37F5-F543FB1A818A}"/>
                      </a:ext>
                    </a:extLst>
                  </p:cNvPr>
                  <p:cNvSpPr/>
                  <p:nvPr>
                    <p:custDataLst>
                      <p:tags r:id="rId4"/>
                    </p:custDataLst>
                  </p:nvPr>
                </p:nvSpPr>
                <p:spPr>
                  <a:xfrm>
                    <a:off x="4164320" y="1748790"/>
                    <a:ext cx="3886456" cy="3886456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3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</p:grpSp>
            <p:grpSp>
              <p:nvGrpSpPr>
                <p:cNvPr id="46" name="组合 32">
                  <a:extLst>
                    <a:ext uri="{FF2B5EF4-FFF2-40B4-BE49-F238E27FC236}">
                      <a16:creationId xmlns:a16="http://schemas.microsoft.com/office/drawing/2014/main" id="{FB34FF92-5570-7CE0-3F26-E10F27D51846}"/>
                    </a:ext>
                  </a:extLst>
                </p:cNvPr>
                <p:cNvGrpSpPr/>
                <p:nvPr/>
              </p:nvGrpSpPr>
              <p:grpSpPr>
                <a:xfrm flipV="1">
                  <a:off x="3991034" y="1644084"/>
                  <a:ext cx="4233028" cy="4233028"/>
                  <a:chOff x="3979486" y="1575504"/>
                  <a:chExt cx="4233028" cy="4233028"/>
                </a:xfrm>
              </p:grpSpPr>
              <p:sp>
                <p:nvSpPr>
                  <p:cNvPr id="53" name="椭圆 33">
                    <a:extLst>
                      <a:ext uri="{FF2B5EF4-FFF2-40B4-BE49-F238E27FC236}">
                        <a16:creationId xmlns:a16="http://schemas.microsoft.com/office/drawing/2014/main" id="{79B87D25-F71E-906D-BD82-59527373EB4E}"/>
                      </a:ext>
                    </a:extLst>
                  </p:cNvPr>
                  <p:cNvSpPr/>
                  <p:nvPr>
                    <p:custDataLst>
                      <p:tags r:id="rId5"/>
                    </p:custDataLst>
                  </p:nvPr>
                </p:nvSpPr>
                <p:spPr>
                  <a:xfrm>
                    <a:off x="3979486" y="1575504"/>
                    <a:ext cx="4233028" cy="4233028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7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  <p:sp>
                <p:nvSpPr>
                  <p:cNvPr id="54" name="椭圆 34">
                    <a:extLst>
                      <a:ext uri="{FF2B5EF4-FFF2-40B4-BE49-F238E27FC236}">
                        <a16:creationId xmlns:a16="http://schemas.microsoft.com/office/drawing/2014/main" id="{82FDC2A5-5089-F6D0-BAE1-4572B1D68765}"/>
                      </a:ext>
                    </a:extLst>
                  </p:cNvPr>
                  <p:cNvSpPr/>
                  <p:nvPr>
                    <p:custDataLst>
                      <p:tags r:id="rId6"/>
                    </p:custDataLst>
                  </p:nvPr>
                </p:nvSpPr>
                <p:spPr>
                  <a:xfrm>
                    <a:off x="4164320" y="1748790"/>
                    <a:ext cx="3886456" cy="3886456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3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</p:grpSp>
            <p:grpSp>
              <p:nvGrpSpPr>
                <p:cNvPr id="47" name="组合 49">
                  <a:extLst>
                    <a:ext uri="{FF2B5EF4-FFF2-40B4-BE49-F238E27FC236}">
                      <a16:creationId xmlns:a16="http://schemas.microsoft.com/office/drawing/2014/main" id="{BEAF9CE7-A5E3-2AC7-3600-D676C2584941}"/>
                    </a:ext>
                  </a:extLst>
                </p:cNvPr>
                <p:cNvGrpSpPr/>
                <p:nvPr/>
              </p:nvGrpSpPr>
              <p:grpSpPr>
                <a:xfrm rot="5400000">
                  <a:off x="3991034" y="1644084"/>
                  <a:ext cx="4233028" cy="4233028"/>
                  <a:chOff x="3979486" y="1575504"/>
                  <a:chExt cx="4233028" cy="4233028"/>
                </a:xfrm>
              </p:grpSpPr>
              <p:sp>
                <p:nvSpPr>
                  <p:cNvPr id="51" name="椭圆 50">
                    <a:extLst>
                      <a:ext uri="{FF2B5EF4-FFF2-40B4-BE49-F238E27FC236}">
                        <a16:creationId xmlns:a16="http://schemas.microsoft.com/office/drawing/2014/main" id="{68CF4803-4BBD-B6F1-0AB6-5DE7C2CA4F35}"/>
                      </a:ext>
                    </a:extLst>
                  </p:cNvPr>
                  <p:cNvSpPr/>
                  <p:nvPr>
                    <p:custDataLst>
                      <p:tags r:id="rId7"/>
                    </p:custDataLst>
                  </p:nvPr>
                </p:nvSpPr>
                <p:spPr>
                  <a:xfrm>
                    <a:off x="3979486" y="1575504"/>
                    <a:ext cx="4233028" cy="4233028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7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  <p:sp>
                <p:nvSpPr>
                  <p:cNvPr id="52" name="椭圆 51">
                    <a:extLst>
                      <a:ext uri="{FF2B5EF4-FFF2-40B4-BE49-F238E27FC236}">
                        <a16:creationId xmlns:a16="http://schemas.microsoft.com/office/drawing/2014/main" id="{4F68DF31-7501-8AA4-3E98-D7D7B36B1E56}"/>
                      </a:ext>
                    </a:extLst>
                  </p:cNvPr>
                  <p:cNvSpPr/>
                  <p:nvPr>
                    <p:custDataLst>
                      <p:tags r:id="rId8"/>
                    </p:custDataLst>
                  </p:nvPr>
                </p:nvSpPr>
                <p:spPr>
                  <a:xfrm>
                    <a:off x="4164320" y="1748790"/>
                    <a:ext cx="3886456" cy="3886456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3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</p:grpSp>
            <p:grpSp>
              <p:nvGrpSpPr>
                <p:cNvPr id="48" name="组合 52">
                  <a:extLst>
                    <a:ext uri="{FF2B5EF4-FFF2-40B4-BE49-F238E27FC236}">
                      <a16:creationId xmlns:a16="http://schemas.microsoft.com/office/drawing/2014/main" id="{41CC614A-8C80-D74F-7108-59191FBB4B71}"/>
                    </a:ext>
                  </a:extLst>
                </p:cNvPr>
                <p:cNvGrpSpPr/>
                <p:nvPr/>
              </p:nvGrpSpPr>
              <p:grpSpPr>
                <a:xfrm rot="5400000" flipV="1">
                  <a:off x="3991034" y="1644084"/>
                  <a:ext cx="4233028" cy="4233028"/>
                  <a:chOff x="3979486" y="1575504"/>
                  <a:chExt cx="4233028" cy="4233028"/>
                </a:xfrm>
              </p:grpSpPr>
              <p:sp>
                <p:nvSpPr>
                  <p:cNvPr id="49" name="椭圆 53">
                    <a:extLst>
                      <a:ext uri="{FF2B5EF4-FFF2-40B4-BE49-F238E27FC236}">
                        <a16:creationId xmlns:a16="http://schemas.microsoft.com/office/drawing/2014/main" id="{4E722491-C314-848D-7FF4-DCAC2D5191BA}"/>
                      </a:ext>
                    </a:extLst>
                  </p:cNvPr>
                  <p:cNvSpPr/>
                  <p:nvPr>
                    <p:custDataLst>
                      <p:tags r:id="rId9"/>
                    </p:custDataLst>
                  </p:nvPr>
                </p:nvSpPr>
                <p:spPr>
                  <a:xfrm>
                    <a:off x="3979486" y="1575504"/>
                    <a:ext cx="4233028" cy="4233028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7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  <p:sp>
                <p:nvSpPr>
                  <p:cNvPr id="50" name="椭圆 54">
                    <a:extLst>
                      <a:ext uri="{FF2B5EF4-FFF2-40B4-BE49-F238E27FC236}">
                        <a16:creationId xmlns:a16="http://schemas.microsoft.com/office/drawing/2014/main" id="{41199E5D-4F31-0DA6-DCF8-DE6F338332E7}"/>
                      </a:ext>
                    </a:extLst>
                  </p:cNvPr>
                  <p:cNvSpPr/>
                  <p:nvPr>
                    <p:custDataLst>
                      <p:tags r:id="rId10"/>
                    </p:custDataLst>
                  </p:nvPr>
                </p:nvSpPr>
                <p:spPr>
                  <a:xfrm>
                    <a:off x="4164320" y="1748790"/>
                    <a:ext cx="3886456" cy="3886456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3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</p:grpSp>
          </p:grpSp>
        </p:grpSp>
        <p:grpSp>
          <p:nvGrpSpPr>
            <p:cNvPr id="13" name="组合 34">
              <a:extLst>
                <a:ext uri="{FF2B5EF4-FFF2-40B4-BE49-F238E27FC236}">
                  <a16:creationId xmlns:a16="http://schemas.microsoft.com/office/drawing/2014/main" id="{462486AC-B218-359C-C94C-6AC3F95582A6}"/>
                </a:ext>
              </a:extLst>
            </p:cNvPr>
            <p:cNvGrpSpPr/>
            <p:nvPr userDrawn="1"/>
          </p:nvGrpSpPr>
          <p:grpSpPr>
            <a:xfrm>
              <a:off x="1517521" y="3244365"/>
              <a:ext cx="2174803" cy="2173211"/>
              <a:chExt cx="1154113" cy="1155699"/>
            </a:xfrm>
            <a:solidFill>
              <a:schemeClr val="bg1">
                <a:lumMod val="65000"/>
              </a:schemeClr>
            </a:solidFill>
          </p:grpSpPr>
          <p:sp>
            <p:nvSpPr>
              <p:cNvPr id="14" name="Oval 30">
                <a:extLst>
                  <a:ext uri="{FF2B5EF4-FFF2-40B4-BE49-F238E27FC236}">
                    <a16:creationId xmlns:a16="http://schemas.microsoft.com/office/drawing/2014/main" id="{98F64301-3043-83C9-69B1-3606C6ED9E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0"/>
                <a:ext cx="1154113" cy="1155699"/>
              </a:xfrm>
              <a:prstGeom prst="ellipse">
                <a:avLst/>
              </a:prstGeom>
              <a:solidFill>
                <a:srgbClr val="0068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Char char="•"/>
                  <a:defRPr sz="2000" kern="1200">
                    <a:solidFill>
                      <a:schemeClr val="accent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chemeClr val="accent1"/>
                    </a:solidFill>
                    <a:latin typeface="Arial" pitchFamily="34" charset="0"/>
                    <a:ea typeface="仿宋_GB2312" pitchFamily="1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Char char="»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zh-CN" altLang="en-US" sz="1300">
                  <a:solidFill>
                    <a:schemeClr val="tx1"/>
                  </a:solidFill>
                  <a:ea typeface="宋体" panose="02010600030101010101" pitchFamily="2" charset="-122"/>
                </a:endParaRPr>
              </a:p>
            </p:txBody>
          </p:sp>
          <p:sp>
            <p:nvSpPr>
              <p:cNvPr id="15" name="Freeform 34">
                <a:extLst>
                  <a:ext uri="{FF2B5EF4-FFF2-40B4-BE49-F238E27FC236}">
                    <a16:creationId xmlns:a16="http://schemas.microsoft.com/office/drawing/2014/main" id="{67BC1044-0F6F-7498-6750-BFFB15D70EA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66700" y="128587"/>
                <a:ext cx="638175" cy="868362"/>
              </a:xfrm>
              <a:custGeom>
                <a:gdLst>
                  <a:gd name="T0" fmla="*/ 128715 w 709"/>
                  <a:gd name="T1" fmla="*/ 322149 h 965"/>
                  <a:gd name="T2" fmla="*/ 196223 w 709"/>
                  <a:gd name="T3" fmla="*/ 480524 h 965"/>
                  <a:gd name="T4" fmla="*/ 251130 w 709"/>
                  <a:gd name="T5" fmla="*/ 607403 h 965"/>
                  <a:gd name="T6" fmla="*/ 374444 w 709"/>
                  <a:gd name="T7" fmla="*/ 611003 h 965"/>
                  <a:gd name="T8" fmla="*/ 401447 w 709"/>
                  <a:gd name="T9" fmla="*/ 560611 h 965"/>
                  <a:gd name="T10" fmla="*/ 469855 w 709"/>
                  <a:gd name="T11" fmla="*/ 432831 h 965"/>
                  <a:gd name="T12" fmla="*/ 319538 w 709"/>
                  <a:gd name="T13" fmla="*/ 132279 h 965"/>
                  <a:gd name="T14" fmla="*/ 264631 w 709"/>
                  <a:gd name="T15" fmla="*/ 650597 h 965"/>
                  <a:gd name="T16" fmla="*/ 201624 w 709"/>
                  <a:gd name="T17" fmla="*/ 578608 h 965"/>
                  <a:gd name="T18" fmla="*/ 135916 w 709"/>
                  <a:gd name="T19" fmla="*/ 455328 h 965"/>
                  <a:gd name="T20" fmla="*/ 319538 w 709"/>
                  <a:gd name="T21" fmla="*/ 91785 h 965"/>
                  <a:gd name="T22" fmla="*/ 503159 w 709"/>
                  <a:gd name="T23" fmla="*/ 455328 h 965"/>
                  <a:gd name="T24" fmla="*/ 436551 w 709"/>
                  <a:gd name="T25" fmla="*/ 578608 h 965"/>
                  <a:gd name="T26" fmla="*/ 374444 w 709"/>
                  <a:gd name="T27" fmla="*/ 650597 h 965"/>
                  <a:gd name="T28" fmla="*/ 228627 w 709"/>
                  <a:gd name="T29" fmla="*/ 778376 h 965"/>
                  <a:gd name="T30" fmla="*/ 383445 w 709"/>
                  <a:gd name="T31" fmla="*/ 807172 h 965"/>
                  <a:gd name="T32" fmla="*/ 383445 w 709"/>
                  <a:gd name="T33" fmla="*/ 748681 h 965"/>
                  <a:gd name="T34" fmla="*/ 246629 w 709"/>
                  <a:gd name="T35" fmla="*/ 796373 h 965"/>
                  <a:gd name="T36" fmla="*/ 395146 w 709"/>
                  <a:gd name="T37" fmla="*/ 796373 h 965"/>
                  <a:gd name="T38" fmla="*/ 413149 w 709"/>
                  <a:gd name="T39" fmla="*/ 778376 h 965"/>
                  <a:gd name="T40" fmla="*/ 228627 w 709"/>
                  <a:gd name="T41" fmla="*/ 685691 h 965"/>
                  <a:gd name="T42" fmla="*/ 413149 w 709"/>
                  <a:gd name="T43" fmla="*/ 778376 h 965"/>
                  <a:gd name="T44" fmla="*/ 411348 w 709"/>
                  <a:gd name="T45" fmla="*/ 362642 h 965"/>
                  <a:gd name="T46" fmla="*/ 349241 w 709"/>
                  <a:gd name="T47" fmla="*/ 424733 h 965"/>
                  <a:gd name="T48" fmla="*/ 288934 w 709"/>
                  <a:gd name="T49" fmla="*/ 424733 h 965"/>
                  <a:gd name="T50" fmla="*/ 226827 w 709"/>
                  <a:gd name="T51" fmla="*/ 362642 h 965"/>
                  <a:gd name="T52" fmla="*/ 226827 w 709"/>
                  <a:gd name="T53" fmla="*/ 302352 h 965"/>
                  <a:gd name="T54" fmla="*/ 288934 w 709"/>
                  <a:gd name="T55" fmla="*/ 239362 h 965"/>
                  <a:gd name="T56" fmla="*/ 349241 w 709"/>
                  <a:gd name="T57" fmla="*/ 239362 h 965"/>
                  <a:gd name="T58" fmla="*/ 411348 w 709"/>
                  <a:gd name="T59" fmla="*/ 302352 h 965"/>
                  <a:gd name="T60" fmla="*/ 612972 w 709"/>
                  <a:gd name="T61" fmla="*/ 293353 h 965"/>
                  <a:gd name="T62" fmla="*/ 580568 w 709"/>
                  <a:gd name="T63" fmla="*/ 322149 h 965"/>
                  <a:gd name="T64" fmla="*/ 612972 w 709"/>
                  <a:gd name="T65" fmla="*/ 341046 h 965"/>
                  <a:gd name="T66" fmla="*/ 612972 w 709"/>
                  <a:gd name="T67" fmla="*/ 293353 h 965"/>
                  <a:gd name="T68" fmla="*/ 542764 w 709"/>
                  <a:gd name="T69" fmla="*/ 127780 h 965"/>
                  <a:gd name="T70" fmla="*/ 509460 w 709"/>
                  <a:gd name="T71" fmla="*/ 94485 h 965"/>
                  <a:gd name="T72" fmla="*/ 518461 w 709"/>
                  <a:gd name="T73" fmla="*/ 152976 h 965"/>
                  <a:gd name="T74" fmla="*/ 342040 w 709"/>
                  <a:gd name="T75" fmla="*/ 61190 h 965"/>
                  <a:gd name="T76" fmla="*/ 318637 w 709"/>
                  <a:gd name="T77" fmla="*/ 0 h 965"/>
                  <a:gd name="T78" fmla="*/ 294335 w 709"/>
                  <a:gd name="T79" fmla="*/ 61190 h 965"/>
                  <a:gd name="T80" fmla="*/ 117014 w 709"/>
                  <a:gd name="T81" fmla="*/ 155675 h 965"/>
                  <a:gd name="T82" fmla="*/ 127815 w 709"/>
                  <a:gd name="T83" fmla="*/ 98084 h 965"/>
                  <a:gd name="T84" fmla="*/ 93611 w 709"/>
                  <a:gd name="T85" fmla="*/ 132279 h 965"/>
                  <a:gd name="T86" fmla="*/ 57607 w 709"/>
                  <a:gd name="T87" fmla="*/ 322149 h 965"/>
                  <a:gd name="T88" fmla="*/ 25203 w 709"/>
                  <a:gd name="T89" fmla="*/ 293353 h 965"/>
                  <a:gd name="T90" fmla="*/ 25203 w 709"/>
                  <a:gd name="T91" fmla="*/ 341046 h 965"/>
                  <a:gd name="T92" fmla="*/ 57607 w 709"/>
                  <a:gd name="T93" fmla="*/ 322149 h 965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</a:gdLst>
                <a:cxnLst>
                  <a:cxn ang="T94">
                    <a:pos x="T0" y="T1"/>
                  </a:cxn>
                  <a:cxn ang="T95">
                    <a:pos x="T2" y="T3"/>
                  </a:cxn>
                  <a:cxn ang="T96">
                    <a:pos x="T4" y="T5"/>
                  </a:cxn>
                  <a:cxn ang="T97">
                    <a:pos x="T6" y="T7"/>
                  </a:cxn>
                  <a:cxn ang="T98">
                    <a:pos x="T8" y="T9"/>
                  </a:cxn>
                  <a:cxn ang="T99">
                    <a:pos x="T10" y="T11"/>
                  </a:cxn>
                  <a:cxn ang="T100">
                    <a:pos x="T12" y="T13"/>
                  </a:cxn>
                  <a:cxn ang="T101">
                    <a:pos x="T14" y="T15"/>
                  </a:cxn>
                  <a:cxn ang="T102">
                    <a:pos x="T16" y="T17"/>
                  </a:cxn>
                  <a:cxn ang="T103">
                    <a:pos x="T18" y="T19"/>
                  </a:cxn>
                  <a:cxn ang="T104">
                    <a:pos x="T20" y="T21"/>
                  </a:cxn>
                  <a:cxn ang="T105">
                    <a:pos x="T22" y="T23"/>
                  </a:cxn>
                  <a:cxn ang="T106">
                    <a:pos x="T24" y="T25"/>
                  </a:cxn>
                  <a:cxn ang="T107">
                    <a:pos x="T26" y="T27"/>
                  </a:cxn>
                  <a:cxn ang="T108">
                    <a:pos x="T28" y="T29"/>
                  </a:cxn>
                  <a:cxn ang="T109">
                    <a:pos x="T30" y="T31"/>
                  </a:cxn>
                  <a:cxn ang="T110">
                    <a:pos x="T32" y="T33"/>
                  </a:cxn>
                  <a:cxn ang="T111">
                    <a:pos x="T34" y="T35"/>
                  </a:cxn>
                  <a:cxn ang="T112">
                    <a:pos x="T36" y="T37"/>
                  </a:cxn>
                  <a:cxn ang="T113">
                    <a:pos x="T38" y="T39"/>
                  </a:cxn>
                  <a:cxn ang="T114">
                    <a:pos x="T40" y="T41"/>
                  </a:cxn>
                  <a:cxn ang="T115">
                    <a:pos x="T42" y="T43"/>
                  </a:cxn>
                  <a:cxn ang="T116">
                    <a:pos x="T44" y="T45"/>
                  </a:cxn>
                  <a:cxn ang="T117">
                    <a:pos x="T46" y="T47"/>
                  </a:cxn>
                  <a:cxn ang="T118">
                    <a:pos x="T48" y="T49"/>
                  </a:cxn>
                  <a:cxn ang="T119">
                    <a:pos x="T50" y="T51"/>
                  </a:cxn>
                  <a:cxn ang="T120">
                    <a:pos x="T52" y="T53"/>
                  </a:cxn>
                  <a:cxn ang="T121">
                    <a:pos x="T54" y="T55"/>
                  </a:cxn>
                  <a:cxn ang="T122">
                    <a:pos x="T56" y="T57"/>
                  </a:cxn>
                  <a:cxn ang="T123">
                    <a:pos x="T58" y="T59"/>
                  </a:cxn>
                  <a:cxn ang="T124">
                    <a:pos x="T60" y="T61"/>
                  </a:cxn>
                  <a:cxn ang="T125">
                    <a:pos x="T62" y="T63"/>
                  </a:cxn>
                  <a:cxn ang="T126">
                    <a:pos x="T64" y="T65"/>
                  </a:cxn>
                  <a:cxn ang="T127">
                    <a:pos x="T66" y="T67"/>
                  </a:cxn>
                  <a:cxn ang="T128">
                    <a:pos x="T68" y="T69"/>
                  </a:cxn>
                  <a:cxn ang="T129">
                    <a:pos x="T70" y="T71"/>
                  </a:cxn>
                  <a:cxn ang="T130">
                    <a:pos x="T72" y="T73"/>
                  </a:cxn>
                  <a:cxn ang="T131">
                    <a:pos x="T74" y="T75"/>
                  </a:cxn>
                  <a:cxn ang="T132">
                    <a:pos x="T76" y="T77"/>
                  </a:cxn>
                  <a:cxn ang="T133">
                    <a:pos x="T78" y="T79"/>
                  </a:cxn>
                  <a:cxn ang="T134">
                    <a:pos x="T80" y="T81"/>
                  </a:cxn>
                  <a:cxn ang="T135">
                    <a:pos x="T82" y="T83"/>
                  </a:cxn>
                  <a:cxn ang="T136">
                    <a:pos x="T84" y="T85"/>
                  </a:cxn>
                  <a:cxn ang="T137">
                    <a:pos x="T86" y="T87"/>
                  </a:cxn>
                  <a:cxn ang="T138">
                    <a:pos x="T88" y="T89"/>
                  </a:cxn>
                  <a:cxn ang="T139">
                    <a:pos x="T90" y="T91"/>
                  </a:cxn>
                  <a:cxn ang="T140">
                    <a:pos x="T92" y="T93"/>
                  </a:cxn>
                </a:cxnLst>
                <a:rect l="0" t="0" r="r" b="b"/>
                <a:pathLst>
                  <a:path w="709" h="964">
                    <a:moveTo>
                      <a:pt x="355" y="147"/>
                    </a:moveTo>
                    <a:cubicBezTo>
                      <a:pt x="238" y="147"/>
                      <a:pt x="143" y="241"/>
                      <a:pt x="143" y="358"/>
                    </a:cubicBezTo>
                    <a:cubicBezTo>
                      <a:pt x="143" y="414"/>
                      <a:pt x="187" y="481"/>
                      <a:pt x="188" y="481"/>
                    </a:cubicBezTo>
                    <a:cubicBezTo>
                      <a:pt x="197" y="496"/>
                      <a:pt x="210" y="519"/>
                      <a:pt x="218" y="534"/>
                    </a:cubicBezTo>
                    <a:lnTo>
                      <a:pt x="264" y="623"/>
                    </a:lnTo>
                    <a:cubicBezTo>
                      <a:pt x="272" y="639"/>
                      <a:pt x="279" y="662"/>
                      <a:pt x="279" y="675"/>
                    </a:cubicBezTo>
                    <a:cubicBezTo>
                      <a:pt x="279" y="675"/>
                      <a:pt x="284" y="679"/>
                      <a:pt x="294" y="679"/>
                    </a:cubicBezTo>
                    <a:lnTo>
                      <a:pt x="416" y="679"/>
                    </a:lnTo>
                    <a:cubicBezTo>
                      <a:pt x="425" y="679"/>
                      <a:pt x="430" y="675"/>
                      <a:pt x="431" y="674"/>
                    </a:cubicBezTo>
                    <a:cubicBezTo>
                      <a:pt x="430" y="662"/>
                      <a:pt x="437" y="639"/>
                      <a:pt x="446" y="623"/>
                    </a:cubicBezTo>
                    <a:lnTo>
                      <a:pt x="491" y="534"/>
                    </a:lnTo>
                    <a:cubicBezTo>
                      <a:pt x="499" y="519"/>
                      <a:pt x="513" y="495"/>
                      <a:pt x="522" y="481"/>
                    </a:cubicBezTo>
                    <a:cubicBezTo>
                      <a:pt x="537" y="458"/>
                      <a:pt x="566" y="402"/>
                      <a:pt x="566" y="358"/>
                    </a:cubicBezTo>
                    <a:cubicBezTo>
                      <a:pt x="566" y="241"/>
                      <a:pt x="471" y="147"/>
                      <a:pt x="355" y="147"/>
                    </a:cubicBezTo>
                    <a:close/>
                    <a:moveTo>
                      <a:pt x="416" y="723"/>
                    </a:moveTo>
                    <a:lnTo>
                      <a:pt x="294" y="723"/>
                    </a:lnTo>
                    <a:cubicBezTo>
                      <a:pt x="261" y="723"/>
                      <a:pt x="235" y="702"/>
                      <a:pt x="235" y="675"/>
                    </a:cubicBezTo>
                    <a:cubicBezTo>
                      <a:pt x="235" y="671"/>
                      <a:pt x="231" y="656"/>
                      <a:pt x="224" y="643"/>
                    </a:cubicBezTo>
                    <a:lnTo>
                      <a:pt x="179" y="554"/>
                    </a:lnTo>
                    <a:cubicBezTo>
                      <a:pt x="172" y="540"/>
                      <a:pt x="159" y="519"/>
                      <a:pt x="151" y="506"/>
                    </a:cubicBezTo>
                    <a:cubicBezTo>
                      <a:pt x="145" y="498"/>
                      <a:pt x="99" y="425"/>
                      <a:pt x="99" y="358"/>
                    </a:cubicBezTo>
                    <a:cubicBezTo>
                      <a:pt x="99" y="217"/>
                      <a:pt x="214" y="102"/>
                      <a:pt x="355" y="102"/>
                    </a:cubicBezTo>
                    <a:cubicBezTo>
                      <a:pt x="495" y="102"/>
                      <a:pt x="610" y="217"/>
                      <a:pt x="610" y="358"/>
                    </a:cubicBezTo>
                    <a:cubicBezTo>
                      <a:pt x="610" y="425"/>
                      <a:pt x="564" y="498"/>
                      <a:pt x="559" y="506"/>
                    </a:cubicBezTo>
                    <a:cubicBezTo>
                      <a:pt x="550" y="518"/>
                      <a:pt x="537" y="541"/>
                      <a:pt x="530" y="554"/>
                    </a:cubicBezTo>
                    <a:lnTo>
                      <a:pt x="485" y="643"/>
                    </a:lnTo>
                    <a:cubicBezTo>
                      <a:pt x="478" y="656"/>
                      <a:pt x="475" y="671"/>
                      <a:pt x="475" y="675"/>
                    </a:cubicBezTo>
                    <a:cubicBezTo>
                      <a:pt x="475" y="702"/>
                      <a:pt x="449" y="723"/>
                      <a:pt x="416" y="723"/>
                    </a:cubicBezTo>
                    <a:close/>
                    <a:moveTo>
                      <a:pt x="287" y="832"/>
                    </a:moveTo>
                    <a:cubicBezTo>
                      <a:pt x="269" y="832"/>
                      <a:pt x="254" y="846"/>
                      <a:pt x="254" y="865"/>
                    </a:cubicBezTo>
                    <a:cubicBezTo>
                      <a:pt x="254" y="883"/>
                      <a:pt x="269" y="897"/>
                      <a:pt x="287" y="897"/>
                    </a:cubicBezTo>
                    <a:lnTo>
                      <a:pt x="426" y="897"/>
                    </a:lnTo>
                    <a:cubicBezTo>
                      <a:pt x="444" y="897"/>
                      <a:pt x="459" y="883"/>
                      <a:pt x="459" y="865"/>
                    </a:cubicBezTo>
                    <a:cubicBezTo>
                      <a:pt x="459" y="846"/>
                      <a:pt x="444" y="832"/>
                      <a:pt x="426" y="832"/>
                    </a:cubicBezTo>
                    <a:lnTo>
                      <a:pt x="287" y="832"/>
                    </a:lnTo>
                    <a:close/>
                    <a:moveTo>
                      <a:pt x="274" y="885"/>
                    </a:moveTo>
                    <a:cubicBezTo>
                      <a:pt x="276" y="929"/>
                      <a:pt x="312" y="965"/>
                      <a:pt x="356" y="965"/>
                    </a:cubicBezTo>
                    <a:cubicBezTo>
                      <a:pt x="401" y="965"/>
                      <a:pt x="437" y="929"/>
                      <a:pt x="439" y="885"/>
                    </a:cubicBezTo>
                    <a:lnTo>
                      <a:pt x="274" y="885"/>
                    </a:lnTo>
                    <a:close/>
                    <a:moveTo>
                      <a:pt x="459" y="865"/>
                    </a:moveTo>
                    <a:lnTo>
                      <a:pt x="254" y="865"/>
                    </a:lnTo>
                    <a:lnTo>
                      <a:pt x="254" y="762"/>
                    </a:lnTo>
                    <a:lnTo>
                      <a:pt x="459" y="762"/>
                    </a:lnTo>
                    <a:lnTo>
                      <a:pt x="459" y="865"/>
                    </a:lnTo>
                    <a:close/>
                    <a:moveTo>
                      <a:pt x="491" y="369"/>
                    </a:moveTo>
                    <a:cubicBezTo>
                      <a:pt x="491" y="388"/>
                      <a:pt x="476" y="403"/>
                      <a:pt x="457" y="403"/>
                    </a:cubicBezTo>
                    <a:lnTo>
                      <a:pt x="388" y="403"/>
                    </a:lnTo>
                    <a:lnTo>
                      <a:pt x="388" y="472"/>
                    </a:lnTo>
                    <a:cubicBezTo>
                      <a:pt x="388" y="491"/>
                      <a:pt x="373" y="506"/>
                      <a:pt x="355" y="506"/>
                    </a:cubicBezTo>
                    <a:cubicBezTo>
                      <a:pt x="336" y="506"/>
                      <a:pt x="321" y="491"/>
                      <a:pt x="321" y="472"/>
                    </a:cubicBezTo>
                    <a:lnTo>
                      <a:pt x="321" y="403"/>
                    </a:lnTo>
                    <a:lnTo>
                      <a:pt x="252" y="403"/>
                    </a:lnTo>
                    <a:cubicBezTo>
                      <a:pt x="233" y="403"/>
                      <a:pt x="218" y="388"/>
                      <a:pt x="218" y="369"/>
                    </a:cubicBezTo>
                    <a:cubicBezTo>
                      <a:pt x="218" y="351"/>
                      <a:pt x="233" y="336"/>
                      <a:pt x="252" y="336"/>
                    </a:cubicBezTo>
                    <a:lnTo>
                      <a:pt x="321" y="336"/>
                    </a:lnTo>
                    <a:lnTo>
                      <a:pt x="321" y="266"/>
                    </a:lnTo>
                    <a:cubicBezTo>
                      <a:pt x="321" y="248"/>
                      <a:pt x="336" y="233"/>
                      <a:pt x="355" y="233"/>
                    </a:cubicBezTo>
                    <a:cubicBezTo>
                      <a:pt x="373" y="233"/>
                      <a:pt x="388" y="248"/>
                      <a:pt x="388" y="266"/>
                    </a:cubicBezTo>
                    <a:lnTo>
                      <a:pt x="388" y="336"/>
                    </a:lnTo>
                    <a:lnTo>
                      <a:pt x="457" y="336"/>
                    </a:lnTo>
                    <a:cubicBezTo>
                      <a:pt x="476" y="336"/>
                      <a:pt x="491" y="351"/>
                      <a:pt x="491" y="369"/>
                    </a:cubicBezTo>
                    <a:close/>
                    <a:moveTo>
                      <a:pt x="681" y="326"/>
                    </a:moveTo>
                    <a:lnTo>
                      <a:pt x="643" y="326"/>
                    </a:lnTo>
                    <a:cubicBezTo>
                      <a:pt x="644" y="336"/>
                      <a:pt x="645" y="347"/>
                      <a:pt x="645" y="358"/>
                    </a:cubicBezTo>
                    <a:cubicBezTo>
                      <a:pt x="645" y="365"/>
                      <a:pt x="644" y="372"/>
                      <a:pt x="643" y="379"/>
                    </a:cubicBezTo>
                    <a:lnTo>
                      <a:pt x="681" y="379"/>
                    </a:lnTo>
                    <a:cubicBezTo>
                      <a:pt x="696" y="379"/>
                      <a:pt x="709" y="367"/>
                      <a:pt x="709" y="352"/>
                    </a:cubicBezTo>
                    <a:cubicBezTo>
                      <a:pt x="709" y="338"/>
                      <a:pt x="696" y="326"/>
                      <a:pt x="681" y="326"/>
                    </a:cubicBezTo>
                    <a:close/>
                    <a:moveTo>
                      <a:pt x="576" y="170"/>
                    </a:moveTo>
                    <a:lnTo>
                      <a:pt x="603" y="142"/>
                    </a:lnTo>
                    <a:cubicBezTo>
                      <a:pt x="614" y="131"/>
                      <a:pt x="614" y="114"/>
                      <a:pt x="604" y="104"/>
                    </a:cubicBezTo>
                    <a:cubicBezTo>
                      <a:pt x="594" y="94"/>
                      <a:pt x="577" y="94"/>
                      <a:pt x="566" y="105"/>
                    </a:cubicBezTo>
                    <a:lnTo>
                      <a:pt x="538" y="132"/>
                    </a:lnTo>
                    <a:cubicBezTo>
                      <a:pt x="552" y="144"/>
                      <a:pt x="564" y="156"/>
                      <a:pt x="576" y="170"/>
                    </a:cubicBezTo>
                    <a:close/>
                    <a:moveTo>
                      <a:pt x="354" y="67"/>
                    </a:moveTo>
                    <a:cubicBezTo>
                      <a:pt x="363" y="67"/>
                      <a:pt x="372" y="68"/>
                      <a:pt x="380" y="68"/>
                    </a:cubicBezTo>
                    <a:lnTo>
                      <a:pt x="380" y="27"/>
                    </a:lnTo>
                    <a:cubicBezTo>
                      <a:pt x="380" y="12"/>
                      <a:pt x="368" y="0"/>
                      <a:pt x="354" y="0"/>
                    </a:cubicBezTo>
                    <a:cubicBezTo>
                      <a:pt x="339" y="0"/>
                      <a:pt x="327" y="12"/>
                      <a:pt x="327" y="27"/>
                    </a:cubicBezTo>
                    <a:lnTo>
                      <a:pt x="327" y="68"/>
                    </a:lnTo>
                    <a:cubicBezTo>
                      <a:pt x="336" y="68"/>
                      <a:pt x="345" y="67"/>
                      <a:pt x="354" y="67"/>
                    </a:cubicBezTo>
                    <a:close/>
                    <a:moveTo>
                      <a:pt x="130" y="173"/>
                    </a:moveTo>
                    <a:cubicBezTo>
                      <a:pt x="142" y="159"/>
                      <a:pt x="154" y="147"/>
                      <a:pt x="168" y="135"/>
                    </a:cubicBezTo>
                    <a:lnTo>
                      <a:pt x="142" y="109"/>
                    </a:lnTo>
                    <a:cubicBezTo>
                      <a:pt x="131" y="99"/>
                      <a:pt x="114" y="98"/>
                      <a:pt x="104" y="109"/>
                    </a:cubicBezTo>
                    <a:cubicBezTo>
                      <a:pt x="93" y="119"/>
                      <a:pt x="94" y="136"/>
                      <a:pt x="104" y="147"/>
                    </a:cubicBezTo>
                    <a:lnTo>
                      <a:pt x="130" y="173"/>
                    </a:lnTo>
                    <a:close/>
                    <a:moveTo>
                      <a:pt x="64" y="358"/>
                    </a:moveTo>
                    <a:cubicBezTo>
                      <a:pt x="64" y="347"/>
                      <a:pt x="64" y="336"/>
                      <a:pt x="66" y="326"/>
                    </a:cubicBezTo>
                    <a:lnTo>
                      <a:pt x="28" y="326"/>
                    </a:lnTo>
                    <a:cubicBezTo>
                      <a:pt x="13" y="326"/>
                      <a:pt x="0" y="338"/>
                      <a:pt x="0" y="352"/>
                    </a:cubicBezTo>
                    <a:cubicBezTo>
                      <a:pt x="0" y="367"/>
                      <a:pt x="13" y="379"/>
                      <a:pt x="28" y="379"/>
                    </a:cubicBezTo>
                    <a:lnTo>
                      <a:pt x="65" y="379"/>
                    </a:lnTo>
                    <a:cubicBezTo>
                      <a:pt x="64" y="372"/>
                      <a:pt x="64" y="365"/>
                      <a:pt x="64" y="358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64" name="组合 7">
            <a:extLst>
              <a:ext uri="{FF2B5EF4-FFF2-40B4-BE49-F238E27FC236}">
                <a16:creationId xmlns:a16="http://schemas.microsoft.com/office/drawing/2014/main" id="{DD3BADBC-5582-B6E0-C8EE-B5F49B98FF05}"/>
              </a:ext>
            </a:extLst>
          </p:cNvPr>
          <p:cNvGrpSpPr/>
          <p:nvPr userDrawn="1"/>
        </p:nvGrpSpPr>
        <p:grpSpPr>
          <a:xfrm>
            <a:off x="4918620" y="1700688"/>
            <a:ext cx="4092098" cy="120864"/>
            <a:chOff x="7606416" y="1550405"/>
            <a:chExt cx="4092098" cy="120864"/>
          </a:xfrm>
        </p:grpSpPr>
        <p:sp>
          <p:nvSpPr>
            <p:cNvPr id="65" name="平行四边形 8">
              <a:extLst>
                <a:ext uri="{FF2B5EF4-FFF2-40B4-BE49-F238E27FC236}">
                  <a16:creationId xmlns:a16="http://schemas.microsoft.com/office/drawing/2014/main" id="{18A8CC16-3A6C-77AD-DC1A-BA912F7E775A}"/>
                </a:ext>
              </a:extLst>
            </p:cNvPr>
            <p:cNvSpPr/>
            <p:nvPr userDrawn="1">
              <p:custDataLst>
                <p:tags r:id="rId11"/>
              </p:custDataLst>
            </p:nvPr>
          </p:nvSpPr>
          <p:spPr>
            <a:xfrm flipH="1" flipV="1">
              <a:off x="7606416" y="1550405"/>
              <a:ext cx="134420" cy="120864"/>
            </a:xfrm>
            <a:prstGeom prst="parallelogram">
              <a:avLst>
                <a:gd name="adj" fmla="val 64387"/>
              </a:avLst>
            </a:prstGeom>
            <a:solidFill>
              <a:srgbClr val="3690FF"/>
            </a:solidFill>
            <a:ln w="635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66" name="平行四边形 9">
              <a:extLst>
                <a:ext uri="{FF2B5EF4-FFF2-40B4-BE49-F238E27FC236}">
                  <a16:creationId xmlns:a16="http://schemas.microsoft.com/office/drawing/2014/main" id="{BBB9CADC-74CE-FDFD-D315-FB3F94FB69BB}"/>
                </a:ext>
              </a:extLst>
            </p:cNvPr>
            <p:cNvSpPr/>
            <p:nvPr userDrawn="1">
              <p:custDataLst>
                <p:tags r:id="rId12"/>
              </p:custDataLst>
            </p:nvPr>
          </p:nvSpPr>
          <p:spPr>
            <a:xfrm flipH="1" flipV="1">
              <a:off x="7742178" y="1550405"/>
              <a:ext cx="134420" cy="120864"/>
            </a:xfrm>
            <a:prstGeom prst="parallelogram">
              <a:avLst>
                <a:gd name="adj" fmla="val 64387"/>
              </a:avLst>
            </a:prstGeom>
            <a:solidFill>
              <a:srgbClr val="3690FF">
                <a:alpha val="70000"/>
              </a:srgbClr>
            </a:solidFill>
            <a:ln w="635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67" name="平行四边形 10">
              <a:extLst>
                <a:ext uri="{FF2B5EF4-FFF2-40B4-BE49-F238E27FC236}">
                  <a16:creationId xmlns:a16="http://schemas.microsoft.com/office/drawing/2014/main" id="{2E77DC22-DF81-DF51-4727-C4D370E19882}"/>
                </a:ext>
              </a:extLst>
            </p:cNvPr>
            <p:cNvSpPr/>
            <p:nvPr userDrawn="1">
              <p:custDataLst>
                <p:tags r:id="rId13"/>
              </p:custDataLst>
            </p:nvPr>
          </p:nvSpPr>
          <p:spPr>
            <a:xfrm flipH="1" flipV="1">
              <a:off x="7877939" y="1550405"/>
              <a:ext cx="134420" cy="120864"/>
            </a:xfrm>
            <a:prstGeom prst="parallelogram">
              <a:avLst>
                <a:gd name="adj" fmla="val 64387"/>
              </a:avLst>
            </a:prstGeom>
            <a:solidFill>
              <a:srgbClr val="3690FF">
                <a:alpha val="50000"/>
              </a:srgbClr>
            </a:solidFill>
            <a:ln w="635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68" name="平行四边形 11">
              <a:extLst>
                <a:ext uri="{FF2B5EF4-FFF2-40B4-BE49-F238E27FC236}">
                  <a16:creationId xmlns:a16="http://schemas.microsoft.com/office/drawing/2014/main" id="{FCF4DAB8-4BB2-551A-BCC7-8D21ACFD0F64}"/>
                </a:ext>
              </a:extLst>
            </p:cNvPr>
            <p:cNvSpPr/>
            <p:nvPr userDrawn="1">
              <p:custDataLst>
                <p:tags r:id="rId14"/>
              </p:custDataLst>
            </p:nvPr>
          </p:nvSpPr>
          <p:spPr>
            <a:xfrm flipH="1" flipV="1">
              <a:off x="8013701" y="1550405"/>
              <a:ext cx="134420" cy="120864"/>
            </a:xfrm>
            <a:prstGeom prst="parallelogram">
              <a:avLst>
                <a:gd name="adj" fmla="val 64387"/>
              </a:avLst>
            </a:prstGeom>
            <a:solidFill>
              <a:srgbClr val="3690FF">
                <a:alpha val="40000"/>
              </a:srgbClr>
            </a:solidFill>
            <a:ln w="635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cxnSp>
          <p:nvCxnSpPr>
            <p:cNvPr id="69" name="直接连接符 12">
              <a:extLst>
                <a:ext uri="{FF2B5EF4-FFF2-40B4-BE49-F238E27FC236}">
                  <a16:creationId xmlns:a16="http://schemas.microsoft.com/office/drawing/2014/main" id="{08419C8B-D11A-0D07-1509-25897EEFDD8F}"/>
                </a:ext>
              </a:extLst>
            </p:cNvPr>
            <p:cNvCxnSpPr/>
            <p:nvPr userDrawn="1">
              <p:custDataLst>
                <p:tags r:id="rId15"/>
              </p:custDataLst>
            </p:nvPr>
          </p:nvCxnSpPr>
          <p:spPr>
            <a:xfrm>
              <a:off x="8166027" y="1554889"/>
              <a:ext cx="3532487" cy="0"/>
            </a:xfrm>
            <a:prstGeom prst="line">
              <a:avLst/>
            </a:prstGeom>
            <a:noFill/>
            <a:ln w="9525" cap="flat" cmpd="sng" algn="ctr">
              <a:gradFill flip="none" rotWithShape="1">
                <a:gsLst>
                  <a:gs pos="0">
                    <a:srgbClr val="3690FF">
                      <a:alpha val="0"/>
                    </a:srgbClr>
                  </a:gs>
                  <a:gs pos="55000">
                    <a:srgbClr val="3690FF">
                      <a:alpha val="40000"/>
                    </a:srgbClr>
                  </a:gs>
                </a:gsLst>
                <a:lin ang="10800000" scaled="1"/>
              </a:gradFill>
              <a:prstDash val="solid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66735" y="27432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68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87">
            <a:extLst>
              <a:ext uri="{FF2B5EF4-FFF2-40B4-BE49-F238E27FC236}">
                <a16:creationId xmlns:a16="http://schemas.microsoft.com/office/drawing/2014/main" id="{46ECA966-1DC3-6644-D122-C6BF55E1051B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3" name="直接连接符 88">
              <a:extLst>
                <a:ext uri="{FF2B5EF4-FFF2-40B4-BE49-F238E27FC236}">
                  <a16:creationId xmlns:a16="http://schemas.microsoft.com/office/drawing/2014/main" id="{93FFCA9D-961E-F29E-93BC-7144F7C90462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89">
              <a:extLst>
                <a:ext uri="{FF2B5EF4-FFF2-40B4-BE49-F238E27FC236}">
                  <a16:creationId xmlns:a16="http://schemas.microsoft.com/office/drawing/2014/main" id="{B2740D0C-88E7-EAC1-9331-DF4D403637A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068E8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3">
            <a:extLst>
              <a:ext uri="{FF2B5EF4-FFF2-40B4-BE49-F238E27FC236}">
                <a16:creationId xmlns:a16="http://schemas.microsoft.com/office/drawing/2014/main" id="{899745DD-D424-43E1-1515-127C54B3D17D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914337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34719" y="274320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2662A9D-8D41-DD5D-AC76-72789B21AC49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1" name="直接连接符 88">
              <a:extLst>
                <a:ext uri="{FF2B5EF4-FFF2-40B4-BE49-F238E27FC236}">
                  <a16:creationId xmlns:a16="http://schemas.microsoft.com/office/drawing/2014/main" id="{E3E5AD9C-884F-E922-D0C3-21454CD769F9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接连接符 89">
              <a:extLst>
                <a:ext uri="{FF2B5EF4-FFF2-40B4-BE49-F238E27FC236}">
                  <a16:creationId xmlns:a16="http://schemas.microsoft.com/office/drawing/2014/main" id="{F1EDA0FA-CC43-B963-0664-A62761759425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" name="直接连接符 3">
            <a:extLst>
              <a:ext uri="{FF2B5EF4-FFF2-40B4-BE49-F238E27FC236}">
                <a16:creationId xmlns:a16="http://schemas.microsoft.com/office/drawing/2014/main" id="{48F834E2-4CF9-12EF-0306-6A6B3ADE948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3303515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074E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EDD700E8-0F58-FA42-8CDB-EBDBA0F7AA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00" y="0"/>
            <a:ext cx="8956800" cy="6860528"/>
          </a:xfrm>
          <a:prstGeom prst="rect">
            <a:avLst/>
          </a:prstGeom>
        </p:spPr>
      </p:pic>
      <p:grpSp>
        <p:nvGrpSpPr>
          <p:cNvPr id="2" name="组合 10">
            <a:extLst>
              <a:ext uri="{FF2B5EF4-FFF2-40B4-BE49-F238E27FC236}">
                <a16:creationId xmlns:a16="http://schemas.microsoft.com/office/drawing/2014/main" id="{389E4184-1BDF-B431-53F1-89A7CEA6727D}"/>
              </a:ext>
            </a:extLst>
          </p:cNvPr>
          <p:cNvGrpSpPr/>
          <p:nvPr/>
        </p:nvGrpSpPr>
        <p:grpSpPr>
          <a:xfrm>
            <a:off x="200908" y="4969861"/>
            <a:ext cx="1621717" cy="1621717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6" name="同心圆 14">
              <a:extLst>
                <a:ext uri="{FF2B5EF4-FFF2-40B4-BE49-F238E27FC236}">
                  <a16:creationId xmlns:a16="http://schemas.microsoft.com/office/drawing/2014/main" id="{DCE4DF0F-617F-93CC-61C4-2D811A0F0299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7" name="椭圆 15">
              <a:extLst>
                <a:ext uri="{FF2B5EF4-FFF2-40B4-BE49-F238E27FC236}">
                  <a16:creationId xmlns:a16="http://schemas.microsoft.com/office/drawing/2014/main" id="{D2E86563-BEA0-521F-6E6E-145B7285DE82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9" name="组合 26">
            <a:extLst>
              <a:ext uri="{FF2B5EF4-FFF2-40B4-BE49-F238E27FC236}">
                <a16:creationId xmlns:a16="http://schemas.microsoft.com/office/drawing/2014/main" id="{AD2D35C8-998C-3992-82BF-6EEB8EE2EA72}"/>
              </a:ext>
            </a:extLst>
          </p:cNvPr>
          <p:cNvGrpSpPr/>
          <p:nvPr/>
        </p:nvGrpSpPr>
        <p:grpSpPr>
          <a:xfrm>
            <a:off x="2724215" y="5851252"/>
            <a:ext cx="704931" cy="704931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20" name="同心圆 27">
              <a:extLst>
                <a:ext uri="{FF2B5EF4-FFF2-40B4-BE49-F238E27FC236}">
                  <a16:creationId xmlns:a16="http://schemas.microsoft.com/office/drawing/2014/main" id="{24A18233-9C1B-9D15-DB80-4CAF84992FD9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21" name="椭圆 28">
              <a:extLst>
                <a:ext uri="{FF2B5EF4-FFF2-40B4-BE49-F238E27FC236}">
                  <a16:creationId xmlns:a16="http://schemas.microsoft.com/office/drawing/2014/main" id="{A37DF285-C137-89DD-A6F8-AAC0AC933513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8F942BB2-51B5-8B57-8AF2-626731EFB6DA}"/>
              </a:ext>
            </a:extLst>
          </p:cNvPr>
          <p:cNvSpPr txBox="1"/>
          <p:nvPr/>
        </p:nvSpPr>
        <p:spPr>
          <a:xfrm>
            <a:off x="1258269" y="1996954"/>
            <a:ext cx="3636824" cy="19967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375" spc="-422">
              <a:solidFill>
                <a:schemeClr val="bg1"/>
              </a:solidFill>
              <a:latin typeface="DFGothic-EB" panose="02010609010101010101" pitchFamily="1" charset="-128"/>
              <a:ea typeface="DFGothic-EB" panose="02010609010101010101" pitchFamily="1" charset="-128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84259" y="1120293"/>
            <a:ext cx="7874305" cy="768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量子计算机体系结构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231BFAA-0342-3596-A9FB-1D83BFB44BC2}"/>
              </a:ext>
            </a:extLst>
          </p:cNvPr>
          <p:cNvSpPr/>
          <p:nvPr/>
        </p:nvSpPr>
        <p:spPr>
          <a:xfrm>
            <a:off x="6895499" y="0"/>
            <a:ext cx="4301277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 变革未来</a:t>
            </a:r>
            <a:endParaRPr lang="en-US" altLang="zh-CN" sz="28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51FA61A4-D36A-1A88-57EE-C21FC9FF76DD}"/>
              </a:ext>
            </a:extLst>
          </p:cNvPr>
          <p:cNvGrpSpPr/>
          <p:nvPr/>
        </p:nvGrpSpPr>
        <p:grpSpPr>
          <a:xfrm>
            <a:off x="5846113" y="4291049"/>
            <a:ext cx="2942245" cy="435525"/>
            <a:chOff x="5717435" y="5325094"/>
            <a:chExt cx="2942245" cy="435525"/>
          </a:xfrm>
        </p:grpSpPr>
        <p:grpSp>
          <p:nvGrpSpPr>
            <p:cNvPr id="93" name="组合 33">
              <a:extLst>
                <a:ext uri="{FF2B5EF4-FFF2-40B4-BE49-F238E27FC236}">
                  <a16:creationId xmlns:a16="http://schemas.microsoft.com/office/drawing/2014/main" id="{EBC71B6A-F677-7C8A-F8AF-B1AE70A2E29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94" name="组合 34">
                <a:extLst>
                  <a:ext uri="{FF2B5EF4-FFF2-40B4-BE49-F238E27FC236}">
                    <a16:creationId xmlns:a16="http://schemas.microsoft.com/office/drawing/2014/main" id="{683FA26B-F85E-A5A4-4D3F-C89F9A40E5FF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96" name="椭圆 36">
                  <a:extLst>
                    <a:ext uri="{FF2B5EF4-FFF2-40B4-BE49-F238E27FC236}">
                      <a16:creationId xmlns:a16="http://schemas.microsoft.com/office/drawing/2014/main" id="{BFA1C52D-5434-B656-461E-E7AC406B4D8A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97" name="椭圆 37">
                  <a:extLst>
                    <a:ext uri="{FF2B5EF4-FFF2-40B4-BE49-F238E27FC236}">
                      <a16:creationId xmlns:a16="http://schemas.microsoft.com/office/drawing/2014/main" id="{9D096588-845D-B589-CBC9-89F601EC0CFB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95" name="Freeform 44">
                <a:extLst>
                  <a:ext uri="{FF2B5EF4-FFF2-40B4-BE49-F238E27FC236}">
                    <a16:creationId xmlns:a16="http://schemas.microsoft.com/office/drawing/2014/main" id="{800C0FE0-43DD-F757-A67E-054770A8F24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8" name="组合 38">
              <a:extLst>
                <a:ext uri="{FF2B5EF4-FFF2-40B4-BE49-F238E27FC236}">
                  <a16:creationId xmlns:a16="http://schemas.microsoft.com/office/drawing/2014/main" id="{1D51DBA4-D7FE-DCA4-91A5-B49FBBFCD6A7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99" name="组合 39">
                <a:extLst>
                  <a:ext uri="{FF2B5EF4-FFF2-40B4-BE49-F238E27FC236}">
                    <a16:creationId xmlns:a16="http://schemas.microsoft.com/office/drawing/2014/main" id="{08C74643-614E-2C9E-1993-E8DD548565E3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01" name="椭圆 41">
                  <a:extLst>
                    <a:ext uri="{FF2B5EF4-FFF2-40B4-BE49-F238E27FC236}">
                      <a16:creationId xmlns:a16="http://schemas.microsoft.com/office/drawing/2014/main" id="{158BDDF0-3E03-A3AB-79DC-578F84EE81EA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02" name="椭圆 42">
                  <a:extLst>
                    <a:ext uri="{FF2B5EF4-FFF2-40B4-BE49-F238E27FC236}">
                      <a16:creationId xmlns:a16="http://schemas.microsoft.com/office/drawing/2014/main" id="{297EC366-07F8-31C7-B9DE-E92F471D9293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00" name="Freeform 6">
                <a:extLst>
                  <a:ext uri="{FF2B5EF4-FFF2-40B4-BE49-F238E27FC236}">
                    <a16:creationId xmlns:a16="http://schemas.microsoft.com/office/drawing/2014/main" id="{EAABEB5F-5304-9787-1045-BE162CC0403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3" name="组合 43">
              <a:extLst>
                <a:ext uri="{FF2B5EF4-FFF2-40B4-BE49-F238E27FC236}">
                  <a16:creationId xmlns:a16="http://schemas.microsoft.com/office/drawing/2014/main" id="{DD8E4DB6-460D-610C-9AEE-DD5566539834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104" name="组合 44">
                <a:extLst>
                  <a:ext uri="{FF2B5EF4-FFF2-40B4-BE49-F238E27FC236}">
                    <a16:creationId xmlns:a16="http://schemas.microsoft.com/office/drawing/2014/main" id="{6D2A2AE0-DA30-46EF-3B01-F8E4CF1BE079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06" name="椭圆 46">
                  <a:extLst>
                    <a:ext uri="{FF2B5EF4-FFF2-40B4-BE49-F238E27FC236}">
                      <a16:creationId xmlns:a16="http://schemas.microsoft.com/office/drawing/2014/main" id="{5D3DDDE4-17E3-8B32-006D-A63A3B80085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07" name="椭圆 47">
                  <a:extLst>
                    <a:ext uri="{FF2B5EF4-FFF2-40B4-BE49-F238E27FC236}">
                      <a16:creationId xmlns:a16="http://schemas.microsoft.com/office/drawing/2014/main" id="{93D5F892-1DBB-DE5E-1E98-E77FB105999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05" name="Freeform 45">
                <a:extLst>
                  <a:ext uri="{FF2B5EF4-FFF2-40B4-BE49-F238E27FC236}">
                    <a16:creationId xmlns:a16="http://schemas.microsoft.com/office/drawing/2014/main" id="{FE4A51CA-EBFC-72E2-D472-C050C1C071F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8" name="组合 48">
              <a:extLst>
                <a:ext uri="{FF2B5EF4-FFF2-40B4-BE49-F238E27FC236}">
                  <a16:creationId xmlns:a16="http://schemas.microsoft.com/office/drawing/2014/main" id="{61780A10-C3CD-E514-8CBD-931C1FDC7932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09" name="组合 49">
                <a:extLst>
                  <a:ext uri="{FF2B5EF4-FFF2-40B4-BE49-F238E27FC236}">
                    <a16:creationId xmlns:a16="http://schemas.microsoft.com/office/drawing/2014/main" id="{D6F8E238-F4DD-BE3C-1B13-0F912D5CE5DD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11" name="椭圆 51">
                  <a:extLst>
                    <a:ext uri="{FF2B5EF4-FFF2-40B4-BE49-F238E27FC236}">
                      <a16:creationId xmlns:a16="http://schemas.microsoft.com/office/drawing/2014/main" id="{268796F0-237D-CD62-404D-AB5F1216FD4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12" name="椭圆 52">
                  <a:extLst>
                    <a:ext uri="{FF2B5EF4-FFF2-40B4-BE49-F238E27FC236}">
                      <a16:creationId xmlns:a16="http://schemas.microsoft.com/office/drawing/2014/main" id="{BFC98E2E-F917-7B50-CF93-F47E2F465969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10" name="Freeform 39">
                <a:extLst>
                  <a:ext uri="{FF2B5EF4-FFF2-40B4-BE49-F238E27FC236}">
                    <a16:creationId xmlns:a16="http://schemas.microsoft.com/office/drawing/2014/main" id="{490337F3-AD0F-83F2-C2DC-00DA2A0C551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3" name="组合 54">
              <a:extLst>
                <a:ext uri="{FF2B5EF4-FFF2-40B4-BE49-F238E27FC236}">
                  <a16:creationId xmlns:a16="http://schemas.microsoft.com/office/drawing/2014/main" id="{0DC1EAB7-CE71-D4B9-F54F-2ED19E9863FF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14" name="组合 55">
                <a:extLst>
                  <a:ext uri="{FF2B5EF4-FFF2-40B4-BE49-F238E27FC236}">
                    <a16:creationId xmlns:a16="http://schemas.microsoft.com/office/drawing/2014/main" id="{D5EA2CD4-5D7D-7DDA-50DF-89C9F509B97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16" name="椭圆 57">
                  <a:extLst>
                    <a:ext uri="{FF2B5EF4-FFF2-40B4-BE49-F238E27FC236}">
                      <a16:creationId xmlns:a16="http://schemas.microsoft.com/office/drawing/2014/main" id="{2CAFEFE2-06F2-2D08-77D8-5F4FCA2F2DED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17" name="椭圆 59">
                  <a:extLst>
                    <a:ext uri="{FF2B5EF4-FFF2-40B4-BE49-F238E27FC236}">
                      <a16:creationId xmlns:a16="http://schemas.microsoft.com/office/drawing/2014/main" id="{3FA6E395-C101-BD25-6727-AEC4A64798D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15" name="KSO_Shape">
                <a:extLst>
                  <a:ext uri="{FF2B5EF4-FFF2-40B4-BE49-F238E27FC236}">
                    <a16:creationId xmlns:a16="http://schemas.microsoft.com/office/drawing/2014/main" id="{69D26BBF-EB96-311B-FCFE-F6DB2EBEC5E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anose="020b0503020204020204" pitchFamily="34" charset="-122"/>
                </a:endParaRPr>
              </a:p>
            </p:txBody>
          </p:sp>
        </p:grpSp>
      </p:grpSp>
      <p:grpSp>
        <p:nvGrpSpPr>
          <p:cNvPr id="23" name="组合 26">
            <a:extLst>
              <a:ext uri="{FF2B5EF4-FFF2-40B4-BE49-F238E27FC236}">
                <a16:creationId xmlns:a16="http://schemas.microsoft.com/office/drawing/2014/main" id="{FDBCE54B-5CEC-3887-40A6-BA52908D7823}"/>
              </a:ext>
            </a:extLst>
          </p:cNvPr>
          <p:cNvGrpSpPr/>
          <p:nvPr/>
        </p:nvGrpSpPr>
        <p:grpSpPr>
          <a:xfrm>
            <a:off x="4843079" y="5312779"/>
            <a:ext cx="504425" cy="494501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24" name="同心圆 27">
              <a:extLst>
                <a:ext uri="{FF2B5EF4-FFF2-40B4-BE49-F238E27FC236}">
                  <a16:creationId xmlns:a16="http://schemas.microsoft.com/office/drawing/2014/main" id="{3C523DFE-162D-4272-0FCC-A895B2E4BF77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25" name="椭圆 28">
              <a:extLst>
                <a:ext uri="{FF2B5EF4-FFF2-40B4-BE49-F238E27FC236}">
                  <a16:creationId xmlns:a16="http://schemas.microsoft.com/office/drawing/2014/main" id="{501753C7-98FC-0009-29FB-AA355AEB42C0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0885889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!!平滑8">
            <a:extLst>
              <a:ext uri="{FF2B5EF4-FFF2-40B4-BE49-F238E27FC236}">
                <a16:creationId xmlns:a16="http://schemas.microsoft.com/office/drawing/2014/main" id="{96DD39E3-6810-8388-4F42-692F5B72A612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 rot="21190525">
            <a:off x="742385" y="570577"/>
            <a:ext cx="10242003" cy="5581265"/>
          </a:xfrm>
          <a:prstGeom prst="rect">
            <a:avLst/>
          </a:prstGeom>
          <a:solidFill>
            <a:srgbClr val="0070C0">
              <a:alpha val="1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!!平滑7">
            <a:extLst>
              <a:ext uri="{FF2B5EF4-FFF2-40B4-BE49-F238E27FC236}">
                <a16:creationId xmlns:a16="http://schemas.microsoft.com/office/drawing/2014/main" id="{1247F64D-6A5F-B5E2-BDBB-5DF0A31BD95B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1044364" y="561044"/>
            <a:ext cx="9947393" cy="6078149"/>
          </a:xfrm>
          <a:prstGeom prst="rect">
            <a:avLst/>
          </a:prstGeom>
          <a:solidFill>
            <a:srgbClr val="074E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3B8899-895B-7710-B3AF-AE47C328B432}"/>
              </a:ext>
            </a:extLst>
          </p:cNvPr>
          <p:cNvSpPr txBox="1"/>
          <p:nvPr/>
        </p:nvSpPr>
        <p:spPr>
          <a:xfrm>
            <a:off x="1600618" y="3561970"/>
            <a:ext cx="9122182" cy="5826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p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以下是一个《量子计算机体系结构》PPT的8个提纲：
 量子计算基础概念
 量子比特与量子门
 量子纠缠与超密度编码
 量子计算机硬件架构
 量子软件与编程模型
 量子错误纠正与容错
 量子计算机的应用
 量子计算的发展与挑战</a:t>
            </a:r>
            <a:endParaRPr kumimoji="0" lang="en-US" altLang="zh-CN" sz="22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grpSp>
        <p:nvGrpSpPr>
          <p:cNvPr id="42" name="组合 66">
            <a:extLst>
              <a:ext uri="{FF2B5EF4-FFF2-40B4-BE49-F238E27FC236}">
                <a16:creationId xmlns:a16="http://schemas.microsoft.com/office/drawing/2014/main" id="{AFD52F1E-B8FF-A832-36BC-B0978868A780}"/>
              </a:ext>
            </a:extLst>
          </p:cNvPr>
          <p:cNvGrpSpPr/>
          <p:nvPr/>
        </p:nvGrpSpPr>
        <p:grpSpPr>
          <a:xfrm>
            <a:off x="9276774" y="561044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43" name="Freeform 324">
              <a:extLst>
                <a:ext uri="{FF2B5EF4-FFF2-40B4-BE49-F238E27FC236}">
                  <a16:creationId xmlns:a16="http://schemas.microsoft.com/office/drawing/2014/main" id="{5D0E8D57-3C46-79F2-4561-5A8213C2225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44" name="Freeform 325">
              <a:extLst>
                <a:ext uri="{FF2B5EF4-FFF2-40B4-BE49-F238E27FC236}">
                  <a16:creationId xmlns:a16="http://schemas.microsoft.com/office/drawing/2014/main" id="{5D5E308B-2E9D-9833-97C6-9A343CC90D5A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3BFC9C3A-91C8-A2BB-7D93-783F0725361E}"/>
              </a:ext>
            </a:extLst>
          </p:cNvPr>
          <p:cNvSpPr txBox="1"/>
          <p:nvPr/>
        </p:nvSpPr>
        <p:spPr>
          <a:xfrm>
            <a:off x="1520218" y="676685"/>
            <a:ext cx="14157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92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4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0E37A2-417B-3152-64C4-2A38CF522E29}"/>
              </a:ext>
            </a:extLst>
          </p:cNvPr>
          <p:cNvSpPr txBox="1"/>
          <p:nvPr/>
        </p:nvSpPr>
        <p:spPr>
          <a:xfrm>
            <a:off x="3037541" y="901718"/>
            <a:ext cx="1565365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92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en-US" altLang="zh-CN" sz="2500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Contents</a:t>
            </a:r>
            <a:endParaRPr lang="zh-CN" altLang="en-US" sz="2500">
              <a:solidFill>
                <a:schemeClr val="bg1">
                  <a:lumMod val="9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shape1">
            <a:extLst>
              <a:ext uri="{FF2B5EF4-FFF2-40B4-BE49-F238E27FC236}">
                <a16:creationId xmlns:a16="http://schemas.microsoft.com/office/drawing/2014/main" id="{F16F9A3B-54F8-EEFC-5B6B-45B9FB1F5C5F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 rot="5400000">
            <a:off x="370628" y="193685"/>
            <a:ext cx="684472" cy="734716"/>
          </a:xfrm>
          <a:prstGeom prst="corner">
            <a:avLst>
              <a:gd name="adj1" fmla="val 32363"/>
              <a:gd name="adj2" fmla="val 29220"/>
            </a:avLst>
          </a:pr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shape">
            <a:extLst>
              <a:ext uri="{FF2B5EF4-FFF2-40B4-BE49-F238E27FC236}">
                <a16:creationId xmlns:a16="http://schemas.microsoft.com/office/drawing/2014/main" id="{4C6D883E-FF29-6479-E6C5-29F95826E74C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 rot="16200000">
            <a:off x="11147500" y="6031005"/>
            <a:ext cx="684472" cy="734716"/>
          </a:xfrm>
          <a:prstGeom prst="corner">
            <a:avLst>
              <a:gd name="adj1" fmla="val 32363"/>
              <a:gd name="adj2" fmla="val 29220"/>
            </a:avLst>
          </a:pr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量子计算基础概念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量子计算机体系结构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量子计算基础概念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量子比特（Qubit）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1.量子比特是量子计算的基本单位，类似于经典计算中的比特。</a:t>
            </a:r>
          </a:p>
          <a:p>
            <a:r>
              <a:t>2.量子比特可以处于多个状态的叠加态，这种状态称为量子态。</a:t>
            </a:r>
          </a:p>
          <a:p>
            <a:r>
              <a:t>3.量子比特的测量会导致其塌缩到一个确定的状态，因此测量是一个重要的操作。</a:t>
            </a:r>
          </a:p>
          <a:p>
            <a:r>
              <a:t>量子比特是量子计算机中的基本单元，与经典比特不同，它可以处于多个状态的叠加态。这一特性使得量子计算机能够在相同时间内处理更多信息，从而实现更高效的计算。在量子计算机体系结构中，量子比特的测量是一个关键操作，因为它会导致量子比特塌缩到一个确定的状态，从而获得计算结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量子门（QuantumGate）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1.量子门是对量子比特进行操作的基本单元。</a:t>
            </a:r>
          </a:p>
          <a:p>
            <a:r>
              <a:t>2.常见的量子门包括Hadamard门、Pauli门、CNOT门等。</a:t>
            </a:r>
          </a:p>
          <a:p>
            <a:r>
              <a:t>3.不同的量子门组合可以实现复杂的量子计算操作。</a:t>
            </a:r>
          </a:p>
          <a:p>
            <a:r>
              <a:t>量子门是量子计算机中对量子比特进行操作的基本单元，类似于经典计算中的逻辑门。不同的量子门可以实现不同的操作，例如Hadamard门可以将量子比特从基态转变为叠加态，CNOT门可以实现两个量子比特之间的纠缠操作。通过组合不同的量子门，可以实现复杂的量子计算操作，进而实现更高效的计算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量子计算基础概念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量子纠缠（QuantumEntanglement）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1.量子纠缠是量子计算中的重要概念，可以实现量子比特之间的强关联。</a:t>
            </a:r>
          </a:p>
          <a:p>
            <a:r>
              <a:t>2.纠缠态的测量会导致纠缠的解除，因此纠缠态的保护是一个重要问题。</a:t>
            </a:r>
          </a:p>
          <a:p>
            <a:r>
              <a:t>3.量子纠缠可以提高量子计算的并行性和效率。</a:t>
            </a:r>
          </a:p>
          <a:p>
            <a:r>
              <a:t>量子纠缠是量子计算中的重要概念，可以实现量子比特之间的强关联。处于纠缠态的量子比特之间具有非局域的关联性，即它们的状态是相互依赖的。这一特性可以提高量子计算的并行性和效率，但同时也给纠缠态的保护带来了挑战。在量子计算机体系结构中，需要采取特殊的措施来保护纠缠态，以确保计算的正确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量子误差校正（QuantumErrorCorrection）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1.量子计算中容易受到噪声和干扰的影响，因此需要进行误差校正。</a:t>
            </a:r>
          </a:p>
          <a:p>
            <a:r>
              <a:t>2.量子误差校正通过增加冗余量子比特来实现错误检测和纠正。</a:t>
            </a:r>
          </a:p>
          <a:p>
            <a:r>
              <a:t>3.量子误差校正技术是实现可靠量子计算的关键。</a:t>
            </a:r>
          </a:p>
          <a:p>
            <a:r>
              <a:t>由于量子计算中容易受到噪声和干扰的影响，因此需要进行误差校正以确保计算的可靠性。量子误差校正通过增加冗余量子比特来实现错误检测和纠正，以确保计算结果的正确性。随着量子计算机规模的不断扩大，量子误差校正技术将成为实现可靠量子计算的关键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量子计算基础概念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量子算法（QuantumAlgorithm）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1.量子算法是利用量子计算特性来加速计算的一类算法。</a:t>
            </a:r>
          </a:p>
          <a:p>
            <a:r>
              <a:t>2.著名的量子算法包括Shor算法、Grover算法等。</a:t>
            </a:r>
          </a:p>
          <a:p>
            <a:r>
              <a:t>3.量子算法的设计需要考虑量子计算机的特性和限制。</a:t>
            </a:r>
          </a:p>
          <a:p>
            <a:r>
              <a:t>量子算法是利用量子计算特性来加速计算的一类算法，可以应用于许多领域，例如密码学、优化、机器学习等。著名的量子算法包括Shor算法、Grover算法等，它们可以在多项式时间内解决一些经典计算机难以解决的问题。在设计量子算法时，需要考虑量子计算机的特性和限制，以充分利用量子计算的优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量子计算机实现技术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1.量子计算机的实现需要解决许多技术难题，包括量子比特的制备、控制和测量等。</a:t>
            </a:r>
          </a:p>
          <a:p>
            <a:r>
              <a:t>2.目前已经有多种实现量子计算机的技术路线，包括超导、离子阱、光子等。</a:t>
            </a:r>
          </a:p>
          <a:p>
            <a:r>
              <a:t>3.不同技术路线的选择需要考虑具体的应用场景和需求。</a:t>
            </a:r>
          </a:p>
          <a:p>
            <a:r>
              <a:t>实现量子计算机需要解决许多技术难题，包括量子比特的制备、控制和测量等。目前已经有多种实现量子计算机的技术路线，包括超导、离子阱、光子等。不同技术路线的选择需要考虑具体的应用场景和需求，以实现更高效、更可靠的量子计算。随着技术的不断进步和发展，相信未来会有更多的突破和创新涌现，推动量子计算机的实现和应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量子比特与量子门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量子计算机体系结构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量子比特与量子门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量子比特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1.量子比特是量子计算机的基本信息单元，类似于经典计算机中的比特。</a:t>
            </a:r>
          </a:p>
          <a:p>
            <a:r>
              <a:t>2.量子比特的状态可以是0、1的叠加态，这种状态称为量子叠加态。</a:t>
            </a:r>
          </a:p>
          <a:p>
            <a:r>
              <a:t>3.量子比特的测量会引起状态的塌缩，得到一个确定的经典比特值0或1。</a:t>
            </a:r>
          </a:p>
          <a:p>
            <a:r>
              <a:t>量子比特是量子计算机的核心组成部分，其状态描述和演化遵循量子力学规律。与传统的经典比特只能表示0或1不同，量子比特可以同时表示0和1的叠加态，这种状态称为量子叠加态。量子叠加态的测量会引起状态的塌缩，得到一个确定的经典比特值0或1。这一特性使得量子计算机能够在相同时间内处理更多信息，从而实现更高效的计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量子门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1.量子门是对量子比特进行操作的基本单元，类似于经典计算机中的逻辑门。</a:t>
            </a:r>
          </a:p>
          <a:p>
            <a:r>
              <a:t>2.常见的量子门包括单比特门、两比特门和多比特门。</a:t>
            </a:r>
          </a:p>
          <a:p>
            <a:r>
              <a:t>3.量子门的操作必须是幺正的，以保证量子信息的完整性。</a:t>
            </a:r>
          </a:p>
          <a:p>
            <a:r>
              <a:t>量子门是量子计算机中用来对量子比特进行操作的基本单元，类似于经典计算机中的逻辑门。常见的量子门包括单比特门、两比特门和多比特门，它们可以对一个或多个量子比特进行操作。为了保证量子信息的完整性，量子门的操作必须是幺正的。幺正性保证了量子门操作是可逆的，不会丢失任何信息。在实际应用中，我们需要根据具体的问题选择合适的量子门来完成相应的计算任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量子纠缠与超密度编码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量子计算机体系结构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量子纠缠与超密度编码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1.量子纠缠是量子力学中的一种现象，指两个或多个量子系统之间存在一种不可分割的联系，使得它们的状态是相互依赖的。</a:t>
            </a:r>
          </a:p>
          <a:p>
            <a:r>
              <a:t>2.超密度编码是利用量子纠缠实现信息高效传输的一种技术，它可以在不直接传输量子态的情况下，将一个量子比特的信息传输到另一个量子比特上。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量子纠缠的原理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1.量子纠缠的原理是基于量子态的叠加和纠缠态的概念，当一个量子系统的状态无法分解为各个子系统状态的直积时，就说这些子系统处于纠缠态。</a:t>
            </a:r>
          </a:p>
          <a:p>
            <a:r>
              <a:t>2.处于纠缠态的量子系统，其状态演化是相互关联的，对其中一个子系统进行测量，将会瞬间改变另一个子系统的状态。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量子纠缠与超密度编码简介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量子纠缠与超密度编码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1.量子纠缠在量子通信、量子计算和量子密码等领域有着广泛的应用，可以实现高效的信息传输和加密。</a:t>
            </a:r>
          </a:p>
          <a:p>
            <a:r>
              <a:t>2.最近的研究表明，量子纠缠还可以用于量子计量和量子成像等领域，提高测量精度和成像分辨率。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超密度编码的原理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1.超密度编码是利用量子纠缠实现信息高效传输的一种技术，通过将一个量子比特的信息编码到两个纠缠的量子比特上，实现信息传输的倍增。</a:t>
            </a:r>
          </a:p>
          <a:p>
            <a:r>
              <a:t>2.超密度编码的原理基于量子态的不可克隆性和量子测量的不确定性，保证了信息传输的安全性和可靠性。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量子纠缠的应用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量子纠缠与超密度编码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超密度编码的应用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1.超密度编码在量子通信中有着广泛的应用，可以实现高效的信息传输和加密，提高通信的安全性和可靠性。</a:t>
            </a:r>
          </a:p>
          <a:p>
            <a:r>
              <a:t>2.最近的研究表明，超密度编码还可以用于量子计算和量子纠错等领域，提高计算效率和纠错能力。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量子纠缠与超密度编码的发展趋势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1.随着量子技术的不断发展，量子纠缠与超密度编码将会在更多的领域得到应用，实现更高效的信息传输和加密。</a:t>
            </a:r>
          </a:p>
          <a:p>
            <a:r>
              <a:t>2.未来的研究将会更加注重量子纠缠与超密度编码的实际应用，探索其在通信、计算和密码等领域的新应用场景。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量子计算机硬件架构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量子计算机体系结构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量子计算机硬件架构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量子计算机硬件架构概述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1.量子计算机硬件架构是构建量子计算机的基础，包括量子芯片、控制系统和冷却系统等关键组件。</a:t>
            </a:r>
          </a:p>
          <a:p>
            <a:r>
              <a:t>2.与传统计算机不同，量子计算机需要特殊的硬件设计以保证量子比特的稳定性和可控性。</a:t>
            </a:r>
          </a:p>
          <a:p>
            <a:r>
              <a:t>3.随着技术的不断发展，量子计算机硬件架构也在不断优化，向着更高效、更稳定的方向发展。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量子芯片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1.量子芯片是量子计算机的核心组件，用于存储和处理量子信息。</a:t>
            </a:r>
          </a:p>
          <a:p>
            <a:r>
              <a:t>2.量子芯片需要具备高度的集成度和精度，以保证量子比特的稳定性和可控性。</a:t>
            </a:r>
          </a:p>
          <a:p>
            <a:r>
              <a:t>3.目前，不同类型的量子芯片正在被研发和测试，包括超导芯片、离子阱芯片和光子芯片等。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https://d.book118.com/266133035153010042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>
          <a:blip/>
          <a:stretch>
            <a:fillRect/>
          </a:stretch>
        </a:blipFill>
        <a:ln>
          <a:noFill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31">
      <vt:lpstr>Arial</vt:lpstr>
      <vt:lpstr>Calibri</vt:lpstr>
      <vt:lpstr>黑体</vt:lpstr>
      <vt:lpstr>Wingdings</vt:lpstr>
      <vt:lpstr>微软雅黑</vt:lpstr>
      <vt:lpstr>Franklin Gothic Book</vt:lpstr>
      <vt:lpstr>Britannic Bold</vt:lpstr>
      <vt:lpstr>宋体</vt:lpstr>
      <vt:lpstr>Impact</vt:lpstr>
      <vt:lpstr>FZHei-B01S</vt:lpstr>
      <vt:lpstr>Microsoft YaHei UI</vt:lpstr>
      <vt:lpstr>仿宋_GB2312</vt:lpstr>
      <vt:lpstr>阿里巴巴普惠体</vt:lpstr>
      <vt:lpstr>DFGothic-EB</vt:lpstr>
      <vt:lpstr>幼圆</vt:lpstr>
      <vt:lpstr>Office Theme</vt:lpstr>
      <vt:lpstr>PowerPoint Presentation</vt:lpstr>
      <vt:lpstr>PowerPoint Presentation</vt:lpstr>
      <vt:lpstr> 量子计算基础概念</vt:lpstr>
      <vt:lpstr> 量子计算基础概念</vt:lpstr>
      <vt:lpstr> 量子计算基础概念</vt:lpstr>
      <vt:lpstr> 量子计算基础概念</vt:lpstr>
      <vt:lpstr> 量子比特与量子门</vt:lpstr>
      <vt:lpstr> 量子比特与量子门</vt:lpstr>
      <vt:lpstr> 量子纠缠与超密度编码</vt:lpstr>
      <vt:lpstr> 量子纠缠与超密度编码</vt:lpstr>
      <vt:lpstr> 量子纠缠与超密度编码</vt:lpstr>
      <vt:lpstr> 量子纠缠与超密度编码</vt:lpstr>
      <vt:lpstr> 量子计算机硬件架构</vt:lpstr>
      <vt:lpstr> 量子计算机硬件架构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2024-09-10T06:18:55.020</cp:lastPrinted>
  <dcterms:created xsi:type="dcterms:W3CDTF">2024-09-09T22:18:55Z</dcterms:created>
  <dcterms:modified xsi:type="dcterms:W3CDTF">2024-09-09T22:18:57Z</dcterms:modified>
</cp:coreProperties>
</file>