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E7C8E-323F-4CFD-92D2-F64BCF6C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4146-E262-4657-B53F-78412848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EB727-B454-4981-8E5E-8E7C1396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11B3D-ACE3-4D1D-B556-1A6BB9D8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8AAD5-E969-4E2C-8D11-8E339E90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557D8-8939-40CD-B6E1-2CE43C0F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53E66-3DC4-4BD0-A6B8-B9B34611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B740E-2371-4A35-996F-68DF3445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30E33-611D-4BF8-A032-2B3EF836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0379-6A84-4052-B221-0924CF3A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1CE20-9992-4A07-86FF-2BD83607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33142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物流中心信息化系统建设方案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项目收益与评估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物流中心现状及挑战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物流中心运营效率低下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当前物流中心存在信息处理不及时、货物跟踪不准确等问题，导致运营效率低下。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物流中心在信息化方面的投入不足，缺乏统一的信息管理平台，无法实现信息的实时共享和有效利用。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客户服务水平有待提高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由于缺乏有效的信息系统支持，物流中心在客户服务方面存在响应速度慢、服务质量不稳定等问题。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通过信息化系统建设，实现物流信息的实时更新和共享，提高物流中心的运营效率。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提升客户服务水平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借助信息化手段，为客户提供更加便捷、准确的服务，提高客户满意度。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通过信息化系统建设，提升物流中心的现代化管理水平，增强市场竞争力。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信息化系统建设意义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通过信息化系统建设，构建统一的信息管理平台，实现物流信息的集中管理和实时共享。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构建统一的信息管理平台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提升客户服务水平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通过优化信息处理流程，提高物流中心的运营效率，降低运营成本。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借助信息化手段，提高客户服务响应速度和服务质量，提升客户满意度。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通过信息化系统建设，提升物流中心的现代化管理水平，增强市场竞争力，实现可持续发展。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实现物流中心全流程信息化管理，包括订单管理、库存管理、配送管理等。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提高物流运作效率，降低运营成本。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实现与上下游企业的信息协同，提升供应链整体效率。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订单管理功能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实现库存的实时更新、查询、预警和补货等。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提供运营数据的统计、分析和可视化展示。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支持订单的接收、处理、跟踪和结算等。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支持配送路线的规划、优化和实时监控等。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采用稳定可靠的架构，支持高并发和大数据处理。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确保数据的完整性、保密性和可用性。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实现与现有系统的无缝集成，避免信息孤岛。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系统应具备良好的可扩展性，以适应未来业务的发展。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采用分布式架构，支持横向扩展，提高系统处理能力和可靠性。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将系统划分为数据层、应用层、服务层和表现层，实现层次化管理和高内聚低耦合。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将功能划分为多个模块，每个模块具有独立的业务逻辑和数据存储，便于开发和维护。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实时监控库存状态，支持库存预警和补货提醒，优化库存结构和降低成本。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运用大数据和人工智能技术，对物流数据进行挖掘和分析，为决策提供支持。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整合运输资源，实现配送计划的制定、执行和跟踪，提高配送效率和准确性。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实现订单的创建、修改、查询和删除等功能，支持多种订单状态和流程配置。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选用高性能、高可用的关系型数据库，如MySQL或Oracle，确保数据安全和稳定性。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建立定期备份机制，确保数据安全；同时提供数据恢复功能，以应对意外情况。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采用索引优化、查询优化等手段，提高数据库性能；同时监控数据库运行状态，及时发现并解决潜在问题。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根据业务需求设计合理的数据表结构，包括订单表、库存表、配送表等，实现数据的规范化存储。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https://d.book118.com/266133142002010054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2024-09-20T22:41:59.092</cp:lastPrinted>
  <dcterms:created xsi:type="dcterms:W3CDTF">2024-09-20T14:41:59Z</dcterms:created>
  <dcterms:modified xsi:type="dcterms:W3CDTF">2024-09-20T14:42:01Z</dcterms:modified>
</cp:coreProperties>
</file>