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18309C7-0C29-4D10-AC16-1A889A4C621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65079-272F-46DC-82C7-44280CB51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BD948-2CBA-427B-ADB2-2434FD4E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423B0-E32D-453A-B874-0CE40E396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02BDC-130A-4CD5-AECA-F2BBF7199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A19FC-05A5-4E46-AA1D-B4CBE21F0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974C3A-91C5-452B-AB17-3110A0F1D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A0C86-7F18-4BB7-BB5E-FA5849CFF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62085-C096-4FAB-A882-6FC6B2AE0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E12EC-0BBF-4FC0-BF7B-55787279F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DED58-B3D7-483D-9EA1-30F574A6E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A5407-E2A7-4A13-8C80-BE4C83464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38B5665-A4C8-43A6-B338-61D098267C4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911FFB2-339B-45AC-B843-BBC84C61ABA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40040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智慧城市的规划、建设和运营策略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智慧城市的概念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智慧城市运营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智慧城市数据安全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https://d.book118.com/266140040054010103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智慧城市的规划、建设和运营策略</vt:lpstr>
      <vt:lpstr>目录</vt:lpstr>
      <vt:lpstr>第1章 智慧城市的概念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2024-09-28T13:54:34.974</cp:lastPrinted>
  <dcterms:created xsi:type="dcterms:W3CDTF">2024-09-28T05:54:34Z</dcterms:created>
  <dcterms:modified xsi:type="dcterms:W3CDTF">2024-09-28T05:54:37Z</dcterms:modified>
</cp:coreProperties>
</file>