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7FC76-43EC-4A2A-B3BC-62B3DA58F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72410-2EF3-4EC4-82E1-944ADF23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BFBAA-D1FE-4268-A8E3-D402BF87E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8C587-6D5B-4B49-9CE4-995580647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D81C8A-A41B-4535-B012-77DB8927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BF987-C162-4BE5-AC44-79A08BEDD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2E0BA-BA05-43A9-BC43-DC9F27AE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0894D-04DE-4989-84CF-4FC986112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D3EFB-1503-4042-9912-A5AB5F14F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56318-0CCF-4099-B8AC-79384DA9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A74BB-ADAA-46A8-9769-91980B217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42112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日常皮肤护理方法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专业皮肤护理技巧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皮肤护理产品推荐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皮肤的结构与功能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皮肤是人体最大的器官，具有保护、调节体温、感觉、排泄和免疫等功能。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皮肤由表皮、真皮和皮下组织三部分组成，每一层都有其特定的功能。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表皮层是皮肤的最外层，主要起到保护作用，能够防止水分流失和外界物质的侵入。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真皮层含有大量的胶原蛋白和弹性纤维，维持皮肤的弹性和紧致度。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皮下组织主要由脂肪细胞构成，具有保温和缓冲作用。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皮肤问题可能导致社交障碍，如担心被嘲笑或歧视，不愿参加社交活动等。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皮肤问题可能对心理健康造成影响，如引发焦虑、抑郁等情绪问题。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皮肤问题可能导致瘙痒、疼痛、不适等症状，影响生活质量。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正确的皮肤护理有助于保持皮肤健康，预防皮肤问题的发生。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良好的皮肤状态能够增强自信心，提高生活质量。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皮肤是人体的一面镜子，皮肤问题可能反映内在健康问题，如内分泌失调、营养不良等。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皮肤护理与健康的关系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皮肤类型与特点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缺乏水分和油脂，皮肤较薄且易产生皱纹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通常缺乏水分和油脂，皮肤较薄且易产生皱纹。这种皮肤类型的人通常对刺激性食物和环境因素敏感，容易出现瘙痒、脱屑和红斑等症状。干性皮肤需要特别注意保湿和滋润，选择温和的清洁产品，避免过度清洁和使用含有酒精和香料的护肤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油脂分泌旺盛，毛孔粗大，易产生痤疮和黑头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的特点是油脂分泌旺盛，毛孔粗大，容易产生痤疮、黑头和粉刺等。这种皮肤类型的人需要注意清洁和控油，选择温和的洁面产品和收敛水，定期进行深层清洁和去角质的护理。同时，油性皮肤也需要注重保湿和防晒，避免过度使用含油和粉质的护肤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同时具有干性和油性皮肤的特点，T区较油，其他部位较干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性皮肤同时具有干性和油性皮肤的特点，T区（额头、鼻子、下巴）较油，而其他部位较干。这种皮肤类型的人需要针对不同区域进行不同的护理，选择温和的洁面产品清洁全脸，在T区使用控油产品，其他部位注重保湿。此外，混合性皮肤也需要定期进行深层清洁和去角质的护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容易受到外界刺激，出现红肿、瘙痒、刺痛等症状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的特点是容易受到外界刺激，如化学物质、紫外线、冷热变化等，出现红肿、瘙痒、刺痛等症状。这种皮肤类型的人需要选择温和、无刺激的护肤品，避免使用含有酒精、香料、色素等成分的产品。同时，敏感性皮肤也需要注重保湿和防晒，保持充足的睡眠和饮食均衡，增强皮肤的抵抗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日常皮肤护理方法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清洁是皮肤护理的基础，可以有效去除皮肤表面的污垢、油脂和死皮细胞。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选择适合自己肤质的洁面产品，每天早晚使用温水和洁面乳或洁面啫喱洗脸，注意T字区的清洁。洗脸后用干净的毛巾轻轻擦干脸部。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保湿是保持皮肤弹性和水润的关键，有助于防止皮肤干燥、脱屑和瘙痒。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选择适合自己肤质的保湿产品，每天早晚使用，注意不要使用过多，以免造成皮肤负担。保湿产品应该具有适当的油分，以锁住水分，保持皮肤湿润。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防晒是预防皮肤老化和晒伤的重要措施，可以有效保护皮肤免受紫外线伤害。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每天出门前涂抹防晒霜，根据天气和紫外线强度选择适当SPF值的防晒霜，并适时补涂。注意暴露部位如脸部、手臂和腿部都需要涂抹。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https://d.book118.com/266142112104010102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2024-09-27T04:28:32.799</cp:lastPrinted>
  <dcterms:created xsi:type="dcterms:W3CDTF">2024-09-26T20:28:32Z</dcterms:created>
  <dcterms:modified xsi:type="dcterms:W3CDTF">2024-09-26T20:28:34Z</dcterms:modified>
</cp:coreProperties>
</file>