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56CAFC-060B-418A-BCF0-E0242F9702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7BDA7F-95DB-48C9-8D54-1E7A7ED630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F67F81-2BE8-44A6-89F3-11D6508CF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A413E4-61C7-419C-8A02-7D513C69E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CDE755-F479-44D5-955A-E4EF19B18F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C94320-ABB0-4DC1-9B46-45365FB233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F883F6-D10A-4619-AFBC-034DB724A1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C1C25F-07F4-4669-B13F-0FFBD3BEA5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4805AE-BD13-458D-92D4-0BB1E78609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93FA47-3995-45FF-B1D9-48A8CDF116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0A1CB6-C09E-4516-A656-855196D2C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14315501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信息化教学设计方案利用电子画板进行美术创作指导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电子画板在美术教学中的应用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美术创作指导方案设计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信息化教学资源准备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教学实施过程设计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教学效果评价与反思</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提高学生兴趣</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电子画板具有丰富的功能和互动性，可以激发学生的学习兴趣和创造力，提高学习效果。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适应时代发展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随着信息技术的快速发展，传统教学方式已经无法满足现代教育的需求。利用电子画板进行美术创作指导，可以帮助学生更好地适应信息化时代。</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拓展教学资源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电子画板可以整合各种教学资源，如图片、视频、音频等，为学生提供更加丰富多彩的学习体验。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1011" r="1101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4648" b="1464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3750" b="13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078" r="2307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电子画板可以实现实时互动，让学生在课堂上更加积极参与，提高教学效果。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互动性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电子画板可以根据学生的不同需求和水平，提供个性化的教学方案和指导，让每个学生都能够得到适合自己的教育。</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电子画板可以随时随地使用，不受时间和地点的限制，方便学生进行自主学习和创作。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便捷性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电子画板可以支持多种媒体格式，如图片、视频、音频等，让学生在学习过程中获得更加全面的信息。</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多媒体性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信息化教学的优势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电子画板在美术教学中的应用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电子画板可以实时捕捉和记录用户的绘画动作，并将其转化为数字信号进行处理和显示，实现即时创作和编辑。</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实时绘画功能</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电子画板支持图层编辑，用户可以在不同的图层上进行绘画和编辑，实现复杂的创作和后期处理。</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图层编辑功能</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电子画板提供丰富的绘画工具，如铅笔、毛笔、喷枪、油画刷等，可以模拟传统绘画的各种笔触和效果。</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多样的绘画工具</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电子画板支持对绘画作品进行色彩调整，包括亮度、对比度、饱和度、色调等参数的调整，使作品更加生动多彩。</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色彩调整功能</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电子画板的功能和特点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激发学生兴趣</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电子画板的多样性和互动性可以吸引学生的注意力，激发他们的学习兴趣和创作欲望。</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丰富教学资源</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电子画板可以方便地获取和整合各种教学资源，如优秀的绘画作品、教学视频、在线教程等，为学生提供丰富的学习材料。</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提高教学效率</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电子画板可以实时展示教师的绘画过程和技巧，学生可以直观地学习和掌握各种绘画技能和方法。</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促进学生创新</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电子画板的自由度和灵活性可以鼓励学生进行大胆的尝试和创新，培养他们的创造力和想象力。</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电子画板在美术教学中的作用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后期处理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传统绘画作品在完成后难以进行修改和调整，而电子画板则可以通过后期处理软件对作品进行各种修改和优化，提高作品的质量和表现力。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便携性</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传统绘画工具一般需要携带较多的画笔、颜料等物品，而电子画板则只需携带一个轻便的设备即可，更加方便携带和使用。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环保性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传统绘画工具需要使用大量的纸张和颜料等耗材，容易造成资源浪费和环境污染；而电子画板则采用数字化技术，无需使用实体耗材，更加环保。</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互动性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传统绘画工具在创作过程中缺乏互动性，而电子画板则可以通过触摸屏幕或连接电脑等方式实现与观众的互动和交流，增强作品的感染力和吸引力。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电子画板与传统绘画工具的比较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美术创作指导方案设计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学生应掌握电子画板的基本操作，了解美术创作的基本原理和技巧。</a:t>
            </a:r>
          </a:p>
        </p:txBody>
      </p:sp>
      <p:pic>
        <p:nvPicPr>
          <p:cNvPr id="6" name="Picture 6"/>
          <p:cNvPicPr>
            <a:picLocks noChangeAspect="1"/>
          </p:cNvPicPr>
          <p:nvPr/>
        </p:nvPicPr>
        <p:blipFill>
          <a:blip r:embed="rId2"/>
          <a:srcRect t="14625" b="14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知识与技能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通过教师演示和学生实践，学习使用电子画板进行美术创作的过程和方法。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过程与方法</a:t>
            </a:r>
          </a:p>
        </p:txBody>
      </p:sp>
      <p:pic>
        <p:nvPicPr>
          <p:cNvPr id="10" name="Picture 10"/>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培养学生对美术创作的兴趣和热情，提高学生的审美能力和创造力。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情感态度与价值观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教学目标与要求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电子画板基本操作</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介绍电子画板的界面和功能，演示画笔、橡皮擦、颜色选择等基本工具的使用方法。</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实践操作与指导</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布置美术创作任务，让学生在电子画板上进行实践操作。教师巡回指导，及时纠正学生在创作过程中出现的问题。</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作品展示与评价</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展示学生的作品，组织学生进行互评和自评。教师对学生的作品进行点评和总结，肯定学生的成绩和进步。</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美术创作基本原理</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讲解构图、色彩、线条等美术创作的基本原理，引导学生理解并运用这些原理进行创作。</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教学内容与步骤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715" r="1671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教师通过电子画板演示美术创作的过程和方法，让学生直观了解创作的步骤和技巧。</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演示法</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学生亲自动手在电子画板上进行美术创作，通过实践操作掌握创作的技能和方法。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实践法</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组织学生进行小组讨论，分享彼此的创作经验和心得，互相学习和借鉴。</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讨论法</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通过作品展示和互评自评的方式，对学生的学习成果进行评价和反馈，激励学生不断进步。</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评价法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https://d.book118.com/266143155012010040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2024-09-06T05:55:01.030</cp:lastPrinted>
  <dcterms:created xsi:type="dcterms:W3CDTF">2024-09-05T21:55:01Z</dcterms:created>
  <dcterms:modified xsi:type="dcterms:W3CDTF">2024-09-05T21:55:03Z</dcterms:modified>
</cp:coreProperties>
</file>