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8BCDB-FB75-4BE5-9E25-6E2B66F8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7012A-4D36-4842-B400-91313E366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FC86D-7B1C-46E9-86ED-AEC8A1814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3FF80-176D-4BAF-8B78-FBBC0B8C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87E1E9-2994-4BA4-B651-CAE8C88D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4CAFF-317D-473C-83CA-B87D08183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2BB69D-6D88-4DA5-8C4A-9A6ABC86F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5A8E3-16F2-43DD-8CEE-E70E35241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5BD8D-5015-4F93-A941-09A58F536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40FE9-0287-47DA-97CF-050B846C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9000-D971-4A5C-8F60-65243B87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44035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以下是一个个人学习双减心得体会的PPT大纲，以目录的形式输出：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双减政策的理解与认识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个人学习的应对措施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对未来教育的期望和建议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56" r="254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56" r="266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介绍双减政策的出台背景，包括教育内卷、学生负担过重等问题。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双减政策出台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阐述双减政策出台后社会各界的反响，包括家长、学生、教育机构等。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社会反响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解释自己学习双减政策的动机，如提升个人素养、拓展知识领域等。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说明双减政策对于教育行业的影响，以及自己为适应这一变革而学习的必要性。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学习动机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应对教育变革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提升自我素养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减轻负担，提高效率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分享学习双减政策过程中的心得体会，如减轻学生负担、提高学习效率等方面的收获。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探索多元化发展路径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讨论双减政策下，如何探索学生的多元化发展路径，以培养学生的综合素质和创新能力。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心得体会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双减政策的理解与认识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95" b="114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双减政策的背景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教育内卷现象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分析当前教育内卷现象的原因和表现。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学生负担过重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探讨学生学业负担过重的危害及影响。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家庭教育焦虑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解析家庭教育焦虑的成因及其对学生的影响。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阐述双减政策如何减轻学生的学业负担。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减轻学生负担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说明双减政策如何缓解家长的教育焦虑。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缓解家长焦虑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125" r="5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讨论双减政策在提高教育质量方面的作用。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双减政策的目标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介绍双减政策下课堂教学改革的方向和措施。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作业管理优化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考试评价改革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92" r="19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分析双减政策如何优化作业管理，减轻学生负担。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讲解双减政策在考试评价方面的改革措施和目标。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双减政策的实施措施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讨论双减政策对学校教育生态产生的影响。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学校教育生态变化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分析双减政策下教师角色转变及其面临的挑战。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教师角色转变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探讨双减政策对家长教育观念更新的要求。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家长教育观念更新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双减政策的影响与挑战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https://d.book118.com/266144035144010053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2024-09-20T11:03:46.914</cp:lastPrinted>
  <dcterms:created xsi:type="dcterms:W3CDTF">2024-09-20T03:03:46Z</dcterms:created>
  <dcterms:modified xsi:type="dcterms:W3CDTF">2024-09-20T03:03:48Z</dcterms:modified>
</cp:coreProperties>
</file>