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8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B278D-9FB3-455A-A0B2-D8629E33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19E57-1A5E-4B9F-847C-A96468FB0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D77B6-90DF-43C7-92AF-33F1E246B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928A5-18B9-43F3-B0BA-EEB5EB73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4918C-6325-44A0-88B2-DB1B901F9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5D60C-AB9F-4946-A0E7-3E7AACF2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2106C-851E-49CA-9D9E-C9FBF6A7D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D4767-EEC8-41D9-A553-6FA39E6C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122C2-DDA8-4C26-8F8E-F15B14C9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84D6-EB35-44F8-B16B-17B0C0D13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CC5B-DA57-4E95-BFB4-8CF7B5B4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73" r:id="rId2"/>
    <p:sldLayoutId id="2147486174" r:id="rId3"/>
    <p:sldLayoutId id="2147486175" r:id="rId4"/>
    <p:sldLayoutId id="2147486176" r:id="rId5"/>
    <p:sldLayoutId id="2147486177" r:id="rId6"/>
    <p:sldLayoutId id="2147486178" r:id="rId7"/>
    <p:sldLayoutId id="2147486179" r:id="rId8"/>
    <p:sldLayoutId id="2147486180" r:id="rId9"/>
    <p:sldLayoutId id="2147486181" r:id="rId10"/>
    <p:sldLayoutId id="21474861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00211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初中教育中的跨学科学习与学科互动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跨学科学习的概念与意义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学科互动的内涵与价值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初中教育中跨学科学习的实施策略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学科互动在初中教育中的实现方式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跨学科学习与学科互动的实践案例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初中教育中跨学科学习与学科互动的挑战与展望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跨学科学习的概念与意义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跨学科学习的定义</a:t>
            </a:r>
            <a:endParaRPr lang="zh-CN" altLang="en-US"/>
          </a:p>
        </p:txBody>
      </p:sp>
      <p:sp>
        <p:nvSpPr>
          <p:cNvPr id="104890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跨学科学习是一种整合不同学科知识的学习方式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它旨在培养学生的综合素质和创新能力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跨学科学习有助于提高学生的学习效果和兴趣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跨学科学习能够促进学科之间的交流与合作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跨学科学习的目的和意义</a:t>
            </a:r>
            <a:endParaRPr lang="zh-CN" altLang="en-US"/>
          </a:p>
        </p:txBody>
      </p:sp>
      <p:sp>
        <p:nvSpPr>
          <p:cNvPr id="104896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8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目的：培养学生综合运用知识的能力，提高解决实际问题的能力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意义：促进学科之间的交叉融合，拓展学生的知识视野，提高学习兴趣和创新能力，为未来的学习和职业发展奠定基础。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跨学科学习在初中教育中的重要性</a:t>
            </a:r>
            <a:endParaRPr lang="zh-CN" altLang="en-US"/>
          </a:p>
        </p:txBody>
      </p:sp>
      <p:sp>
        <p:nvSpPr>
          <p:cNvPr id="1049018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0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2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24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培养综合素质：跨学科学习能够促进学生综合素质的培养，提高学生的创新能力、批判性思维和解决问题的能力。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26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28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0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2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增强学科互动：跨学科学习能够增强不同学科之间的互动，促进教师之间的合作，有利于学科的交叉融合和教学质量的提升。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34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36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8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适应未来发展：随着科技的发展和社会的进步，跨学科的知识和技能越来越重要。跨学科学习能够帮助学生更好地适应未来的发展需求，提高就业竞争力。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042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044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8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促进全面发展：跨学科学习能够促进学生的全面发展，培养学生的兴趣爱好和特长，有利于学生的身心健康和个性发展。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9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学科互动的内涵与价值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学科互动的定义</a:t>
            </a:r>
            <a:endParaRPr lang="zh-CN" altLang="en-US"/>
          </a:p>
        </p:txBody>
      </p:sp>
      <p:sp>
        <p:nvSpPr>
          <p:cNvPr id="104912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学科互动有助于培养学生的创新思维、批判性思维和问题解决能力，提高综合素质和竞争力。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学科互动是指不同学科之间的相互联系、交叉和融合，通过跨学科学习的方式来实现知识的综合运用和能力的全面发展。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学科互动可以促进教师之间的交流与合作，推动教育教学改革，提高教育质量。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学科互动是适应未来社会发展的需要，培养具有跨学科知识和能力的复合型人才的重要途径。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学科互动在初中教育中的价值</a:t>
            </a:r>
            <a:endParaRPr lang="zh-CN" altLang="en-US"/>
          </a:p>
        </p:txBody>
      </p:sp>
      <p:sp>
        <p:nvSpPr>
          <p:cNvPr id="104918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促进知识整合与理解：学科互动有助于学生将不同学科的知识融会贯通，加深对整体知识体系的理解。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培养综合素质与能力：学科互动能够提高学生的综合素质，包括问题解决能力、批判性思维和创新精神。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激发学习兴趣与动力：学科互动能够通过多样化的学习方式激发学生的学习兴趣和动力，增强学习意愿。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促进教师专业发展与成长：学科互动要求教师具备跨学科的知识和教学能力，从而促进教师的专业发展和成长。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学科互动对于学生发展的影响</a:t>
            </a:r>
            <a:endParaRPr lang="zh-CN" altLang="en-US"/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提升学生的综合素质：学科互动有助于学生掌握不同学科的知识，并将其整合到实际生活中，提高学生的综合素质。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培养学生的创新能力：学科互动可以引导学生从多个角度思考问题，激发学生的创新思维，培养学生的创新能力。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增强学生的自主学习能力：学科互动可以激发学生的学习兴趣，促使学生主动探究、自主学习，增强自主学习能力。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促进学生的全面发展：学科互动不仅关注学生的知识积累，还注重学生的情感、态度和价值观的培养，促进学生的全面发展。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初中教育中跨学科学习的实施策略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课程设置与跨学科学习</a:t>
            </a:r>
            <a:endParaRPr lang="zh-CN" altLang="en-US"/>
          </a:p>
        </p:txBody>
      </p:sp>
      <p:sp>
        <p:nvSpPr>
          <p:cNvPr id="10493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课程整合：将不同学科的知识点进行有机整合，形成连贯的教学内容。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主题式学习：围绕一个主题，结合多个学科的知识进行探究式学习。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实践活动：组织跨学科的实践活动，让学生在实践中学习和运用知识。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教师合作：鼓励不同学科的教师进行合作，共同设计跨学科学习课程。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教师角色与跨学科学习</a:t>
            </a:r>
            <a:endParaRPr lang="zh-CN" altLang="en-US"/>
          </a:p>
        </p:txBody>
      </p:sp>
      <p:sp>
        <p:nvSpPr>
          <p:cNvPr id="10494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教师需要积极探索跨学科的教学方法，创新教学方式和手段，激发学生的学习兴趣和创造力。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教师需要关注学生的学习过程和成果，及时给予反馈和指导，促进学生的学习进步和全面发展。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教师需要具备跨学科的知识和技能，能够引导学生进行跨学科学习。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教师需要成为学习的组织者和引导者，帮助学生发现不同学科之间的联系和共同点。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学生参与与跨学科学习</a:t>
            </a:r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鼓励学生自主选择跨学科学习项目，培养兴趣和主动性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开展合作学习，促进学生之间的交流与协作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创设跨学科学习情境，引导学生探究不同学科之间的联系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建立多元评价体系，全面评价学生的跨学科学习成果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评价方式与跨学科学习</a:t>
            </a:r>
            <a:endParaRPr lang="zh-CN" altLang="en-US"/>
          </a:p>
        </p:txBody>
      </p:sp>
      <p:sp>
        <p:nvSpPr>
          <p:cNvPr id="10495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评价方式：注重过程评价，关注学生实际应用能力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实施策略：建立跨学科学习平台，整合教学资源，加强学科间的交流与合作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评价标准：制定科学合理的评价标准，确保评价结果客观公正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跨学科学习：鼓励学生自主学习，培养创新思维和解决问题的能力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https://d.book118.com/266150021143010040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初中教育中的跨学科学习与学科互动</vt:lpstr>
      <vt:lpstr>目录</vt:lpstr>
      <vt:lpstr>跨学科学习的概念与意义</vt:lpstr>
      <vt:lpstr>跨学科学习的定义</vt:lpstr>
      <vt:lpstr>跨学科学习的目的和意义</vt:lpstr>
      <vt:lpstr>跨学科学习在初中教育中的重要性</vt:lpstr>
      <vt:lpstr>学科互动的内涵与价值</vt:lpstr>
      <vt:lpstr>学科互动的定义</vt:lpstr>
      <vt:lpstr>学科互动在初中教育中的价值</vt:lpstr>
      <vt:lpstr>学科互动对于学生发展的影响</vt:lpstr>
      <vt:lpstr>初中教育中跨学科学习的实施策略</vt:lpstr>
      <vt:lpstr>课程设置与跨学科学习</vt:lpstr>
      <vt:lpstr>教师角色与跨学科学习</vt:lpstr>
      <vt:lpstr>学生参与与跨学科学习</vt:lpstr>
      <vt:lpstr>评价方式与跨学科学习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2024-09-07T03:12:19.769</cp:lastPrinted>
  <dcterms:created xsi:type="dcterms:W3CDTF">2024-09-06T19:12:19Z</dcterms:created>
  <dcterms:modified xsi:type="dcterms:W3CDTF">2024-09-06T19:12:22Z</dcterms:modified>
</cp:coreProperties>
</file>