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E38966-86F6-4EB0-B1DD-31403157B0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33EF93-E07B-4230-AA52-CE6D698C26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F3DCD8-CF06-4046-9ACF-E91E10A64C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0E1D5F-5C85-4F5E-877D-4A363EE3AD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90F9F2-8BA4-45EE-8004-CD37D16E8C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972F84-EFB9-4705-B041-D168E54A22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A06C67-5E01-47CE-8957-BFA1820ED8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4FE372-FD4D-42AF-9B7B-E30A451B87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B0010F-1D98-4C77-ACBC-F2EDD5F766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C4BA15-7B19-426E-A172-C19EE5C781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CF522E-7719-44A0-9CF9-8A1BA648A5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615003001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变电站综合自动化数据通信系统</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汇报人：AA</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变电站综合自动化数据通信系统概述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数据采集与处理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数据传输与通信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数据安全与隐私保护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系统实现与测试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随着电力系统的快速发展，变电站作为电力系统的重要组成部分，其运行的安全性和稳定性至关重要。</a:t>
            </a:r>
          </a:p>
        </p:txBody>
      </p:sp>
      <p:pic>
        <p:nvPicPr>
          <p:cNvPr id="6" name="Picture 6"/>
          <p:cNvPicPr>
            <a:picLocks noChangeAspect="1"/>
          </p:cNvPicPr>
          <p:nvPr/>
        </p:nvPicPr>
        <p:blipFill>
          <a:blip r:embed="rId2"/>
          <a:srcRect l="18708" r="18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电力系统发展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为提高变电站的运行效率和管理水平，实现变电站综合自动化已成为行业发展的必然趋势。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综合自动化的需求</a:t>
            </a:r>
          </a:p>
        </p:txBody>
      </p:sp>
      <p:pic>
        <p:nvPicPr>
          <p:cNvPr id="10" name="Picture 10"/>
          <p:cNvPicPr>
            <a:picLocks noChangeAspect="1"/>
          </p:cNvPicPr>
          <p:nvPr/>
        </p:nvPicPr>
        <p:blipFill>
          <a:blip r:embed="rId3"/>
          <a:srcRect l="5933" r="59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在变电站综合自动化系统中，数据通信是实现实时监测、远程控制等功能的关键环节，对于保障系统稳定运行具有重要意义。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数据通信的重要性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3568" b="1356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3612" b="361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757" b="275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国外研究现状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国外在变电站综合自动化及数据通信领域的研究起步较早，技术相对成熟，已形成较为完善的标准和规范体系。</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国内研究现状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国内在相关领域的研究虽然起步较晚，但近年来发展迅速，取得了一系列重要成果，并逐步与国际接轨。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发展趋势</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随着物联网、云计算、大数据等技术的不断发展，变电站综合自动化数据通信系统将更加智能化、高效化。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本文旨在深入研究变电站综合自动化数据通信系统的关键技术，提出一种高效、可靠的数据通信方案，为实际工程应用提供理论支持。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文将从以下几个方面展开研究：（1）分析变电站综合自动化的需求和数据通信的特点；（2）研究数据通信的关键技术，包括通信协议、数据传输、网络安全等；（3）设计并实现一种高效、可靠的数据通信方案；（4）对所提方案进行实验验证和性能评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研究内容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变电站综合自动化数据通信系统概述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000" r="20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系统定义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变电站综合自动化数据通信系统是实现变电站内各种设备与系统之间信息交互的重要平台，它负责数据的采集、传输、处理和应用，是保障变电站安全、稳定、经济运行的关键技术之一。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系统组成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变电站综合自动化数据通信系统主要由站控层、间隔层和过程层三个层次组成。其中，站控层负责全站的数据处理和控制功能，间隔层负责各个间隔的数据采集和控制功能，过程层则负责实现各种一次设备的监测和控制功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系统定义与组成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数据传输方式</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变电站综合自动化数据通信系统主要采用光纤以太网作为主要的传输媒介，利用TCP/IP协议进行数据传输。同时，为了满足不同设备和系统之间的通信需求，系统还支持多种不同的通信接口和协议。</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数据传输特点</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变电站综合自动化数据通信系统的数据传输具有实时性、可靠性、安全性和可扩展性等特点。其中，实时性要求系统能够快速响应各种事件和变化，可靠性要求系统能够长期稳定运行且易于维护，安全性要求系统能够防止未经授权的访问和攻击，可扩展性则要求系统能够适应未来技术和业务的发展需求。</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数据传输方式及特点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变电站综合自动化数据通信系统主要采用IEC 61850标准作为通信协议。IEC 61850标准是国际电工委员会制定的关于变电站自动化系统的通信网络和系统的国际标准，它定义了变电站内各种设备与系统之间的信息交互方式和数据格式。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通信协议</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除了IEC 61850标准外，变电站综合自动化数据通信系统还遵循其他相关的国际标准和国内标准，如IEEE 1588精确时间同步协议、SNMP简单网络管理协议等。这些标准保证了系统的兼容性和互操作性，为不同厂商和用户之间的合作提供了便利。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通信标准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通信协议与标准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数据采集与处理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基于通信协议的数据采集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通过解析变电站内设备通信协议，获取设备状态、告警信息等数据。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基于图像/视频的数据采集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利用摄像头或红外成像仪对变电站进行图像/视频采集，通过图像处理技术提取有用信息。</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基于传感器的数据采集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利用传感器对变电站设备状态、环境参数等进行实时监测，将模拟信号转换为数字信号进行处理。</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167" b="11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去除重复、无效和异常数据，保证数据质量。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数据清洗</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将数据转换为适合后续处理的格式，如归一化、标准化等。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数据转换</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降低数据存储和传输成本，同时保留关键信息。</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数据压缩</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数据预处理技术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020" r="2002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提取数据的时域统计特征，如均值、方差、峰值等。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时域特征提取</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通过傅里叶变换等方法将数据转换到频域，提取频域特征。</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频域特征提取</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结合时域和频域特征，提取时频域特征，如小波变换系数等。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时频特征提取</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根据特征重要性排序，选择对后续分析最有用的特征子集。</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特征选择</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特征提取与选择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04</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数据传输与通信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https://d.book118.com/266150030013010042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2024-09-09T07:11:11.153</cp:lastPrinted>
  <dcterms:created xsi:type="dcterms:W3CDTF">2024-09-08T23:11:11Z</dcterms:created>
  <dcterms:modified xsi:type="dcterms:W3CDTF">2024-09-08T23:11:13Z</dcterms:modified>
</cp:coreProperties>
</file>