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27FAA-CA32-4249-AE66-571F30A13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37FAE-B617-47D2-A48C-165AB80DB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EE6FA-55E4-4C7A-8095-A38067A99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533C2-1B13-4087-8DCD-E89A188A4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AFCB98-499D-46C4-90FD-3887254F4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A62B7-6AC3-42FC-8C7F-CA21BF764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062996-6D45-464B-881C-E0F49FA7E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9100A-0C3B-4337-9129-9F5D75D09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454D4-E0C6-4528-80F6-48563A19E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B3136-A4FC-4FAF-A16F-9B4119752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81E97-7630-4EA7-BFD9-21A7CEE3E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50153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五金挂件项目招商引资方案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产品定位与研发创新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生产制造能力及资源优势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合作模式与政策支持探讨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76" r="32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540" r="405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五金挂件行业市场规模不断扩大，随着家居装修和建筑行业增长而持续增长。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个性化、智能化、环保化成为五金挂件行业的发展趋势，消费者对品质和设计的要求不断提高。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五金挂件行业现状及发展趋势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27" b="27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目标市场主要包括家居装修、酒店、办公楼等领域，对五金挂件的需求稳定且增长。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随着消费者对家居品质要求的提高和装修市场的不断扩大，五金挂件市场具有较大的增长潜力。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目标市场需求与预测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五金挂件行业竞争激烈，国内外品牌众多，市场集中度逐渐提高。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本项目具备技术、品牌、渠道等方面的优势，能够在竞争中脱颖而出。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国家相关政策法规对五金挂件行业的发展具有重要影响，如环保政策、行业标准等。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政策法规的变化将直接影响企业的生产经营和市场竞争格局。企业需要密切关注政策法规动态，及时调整战略和业务模式，以适应市场变化并保持竞争优势。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8519" r="385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产品定位与研发创新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涵盖家居、工业、建筑等多个领域，满足不同客户需求。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多样化产品系列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精湛工艺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375" r="2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选用优质金属、合金等原材料，确保产品耐用性和安全性。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采用先进的生产工艺和技术，打造出精细、美观的产品外观和实用性。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产品类型及特点介绍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拥有专业的研发工程师和设计师团队，不断推陈出新，引领行业潮流。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强大的研发团队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积极引进国内外先进技术，通过消化吸收再创新，提升产品技术含量和附加值。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根据客户需求，提供个性化、定制化的产品设计和生产服务。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研发创新能力展示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453" b="3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专利申请与保护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积极申请国内外专利，保护自主知识产权，确保技术领先地位。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商标注册与品牌保护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注册商标，打造知名品牌，提升产品市场影响力和竞争力。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保密协议与合同管理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与客户和供应商签订保密协议和合同，确保商业机密不被泄露。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先进的生产设备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引进先进的生产设备和技术，提高生产效率和产品质量稳定性。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严格的质量检测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建立完善的质量检测体系，对原材料、半成品和成品进行全方位、多角度的检测，确保产品质量符合国家标准和客户要求。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不断收集客户反馈和市场信息，持续改进产品质量和生产工艺，提升客户满意度和品牌美誉度。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生产制造能力及资源优势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625" r="25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根据产品特性和生产需求，合理规划生产线布局，包括原料准备、加工、装配、检测等各个环节，确保生产流程顺畅高效。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详细绘制工艺流程图，明确各个工序的操作步骤、设备配置、人员配备等，为生产提供清晰的指导。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生产线布局及工艺流程图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设备先进性、自动化程度评估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设备先进性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引进国内外先进的五金挂件生产设备，包括高精度数控机床、自动化生产线等，提高生产效率和产品质量。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自动化程度评估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对生产线进行自动化程度评估，合理配置自动化设备，减少人工干预，提高生产稳定性和效率。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制定科学合理的原材料采购策略，包括采购计划、采购方式、采购价格等，确保原材料供应稳定、质量可靠。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原材料采购策略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严格筛选供应商，选择具有良好信誉、稳定供货能力和优质产品的供应商，建立长期合作关系，确保原材料质量。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原材料采购策略及供应商选择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https://d.book118.com/266150153055010050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2024-09-15T13:23:14.944</cp:lastPrinted>
  <dcterms:created xsi:type="dcterms:W3CDTF">2024-09-15T05:23:14Z</dcterms:created>
  <dcterms:modified xsi:type="dcterms:W3CDTF">2024-09-15T05:23:17Z</dcterms:modified>
</cp:coreProperties>
</file>