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3DD5EC-84EC-4653-90E7-B8C9A93FFB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483B5C-D2DB-45AC-8719-7D750EDC06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4B40A6-BE73-4DEE-8405-851AC62C77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DA3A6D-EE36-4842-AF42-A2BB3CB344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2669FF-D970-407A-B6AE-4B57E504C7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4ED204-363F-45B1-AE67-CB4C4D0A1E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73199D-7F51-4BD6-9E09-64E9FF34C9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037C5E-BAE2-49B1-AB64-CD9B5DC87C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FFFC38-F735-47A1-A9EC-4BBC5ABFFD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56A2EF-6FAF-4CCA-9890-15846E62C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18F239-1E76-4CE1-BD92-60CB5AFA98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151152202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公司消防器材管理制度</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汇报时间：</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消防器材的种类和用途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消防器材的日常管理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消防器材的使用和操作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消防器材管理制度的培训和宣传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消防器材管理制度的监督和考核</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203" r="1920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3834" r="3383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公司消防器材管理制度旨在保障员工的人身安全，减少火灾等突发事件对员工造成伤害的风险。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确保员工生命安全</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根据国家和地方的消防法规，企业必须建立相应的消防器材管理制度，以确保企业的生产经营活动符合法律法规要求。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遵守法律法规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通过规范消防器材的管理和使用，可以有效地预防火灾事故的发生，降低火灾对企业财产和员工安全的威胁。</a:t>
            </a:r>
          </a:p>
        </p:txBody>
      </p:sp>
      <p:pic>
        <p:nvPicPr>
          <p:cNvPr id="6" name="Picture 6"/>
          <p:cNvPicPr>
            <a:picLocks noChangeAspect="1"/>
          </p:cNvPicPr>
          <p:nvPr/>
        </p:nvPicPr>
        <p:blipFill>
          <a:blip r:embed="rId2"/>
          <a:srcRect l="15792" r="15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预防火灾事故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消防器材管理制度能够提高企业在应对火灾等突发事件时的反应速度和处置能力，减少灾害损失。</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提高应急处理能力</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125" r="13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一个完善、规范的消防器材管理制度能够展现企业的社会责任和安全管理水平，提升企业的社会形象。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树立企业形象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消防器材管理制度的重要性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消防器材的种类和用途</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0499" r="3049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灭火器是常见的消防器材，用于扑灭各类火灾。</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灭火器有多种类型，如干粉灭火器、泡沫灭火器、二氧化碳灭火器等，适用于扑灭不同类型的火灾。使用时，应先拔掉安全别针，然后对准火源，按下压把，将干粉或泡沫喷向火源。使用后，应重新装填灭火剂并定期检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灭火器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灭火器箱用于存放灭火器，方便取用。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灭火器箱通常安装在公司的各个重要区域，如办公室、走廊、仓库等。箱体应保持完好无损，不得上锁或堵塞，确保随时可以打开取用灭火器。同时，应定期检查灭火器箱内的灭火器是否完好有效。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66" b="556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灭火器箱</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https://d.book118.com/266151152202010102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2024-09-27T16:13:04.090</cp:lastPrinted>
  <dcterms:created xsi:type="dcterms:W3CDTF">2024-09-27T08:13:04Z</dcterms:created>
  <dcterms:modified xsi:type="dcterms:W3CDTF">2024-09-27T08:13:05Z</dcterms:modified>
</cp:coreProperties>
</file>