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41AFB-F43D-48FB-9EB6-3F2CB2A37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27941-4767-44BE-8DDE-04475B806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49C08-AC0A-46E0-BC20-C3E0913ED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FCE00-A04B-424E-A536-50C8EDC19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F5EA25-C14B-4341-B159-1134F3221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C1FD7-E8D5-4DB0-A76F-BFA3B99BA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1AA406-86ED-4E15-BEC4-343DE381A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291E3-8815-4F09-8BE2-4456C3839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6F6E3-4805-4D57-B4A4-D58A37FF4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DA4AA-2CAF-45FA-824F-828343AE4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60A15-FF8C-4D48-AFCF-4E5DC8187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55131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性尿闭的护理\n## 1.急性尿闭的定义与原因\n### 1.1急性尿闭的定义及症状\n### 1.2急性尿闭的发病原因\n### 1.3急性尿闭的高危人群\n## 2.急性尿闭的诊断与治疗\n### 2.1急性尿闭的诊断方法\n### 2.2急性尿闭的治疗措施\n### 2.3急性尿闭的治疗效果评估\n## 3.急性尿闭的护理方法与技巧\n### 3.1急性尿闭的护理原则\n### 3.2急性尿闭的护理技巧\n### 3.3急性尿闭的护理注意事项\n## 4.急性尿闭患者的心理护理\n### 4.1急性尿闭患者的心理特点\n### 4.2急性尿闭患者的心理护理方法\n### 4.3急性尿闭患者的心理护理效果评估\n## 5.急性尿闭的预防与康复\n### 5.1急性尿闭的预防措施\n### 5.2急性尿闭的康复方法\n### 5.3急性尿闭的康复效果评估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急性尿闭的护理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急性尿闭的定义与原因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急性尿闭是指短时间内出现的排尿困难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尿频、尿急、尿痛等尿路刺激症状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尿流变细、尿流中断、尿潴留等排尿障碍症状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伴有下腹部、会阴部疼痛或不适</a:t>
                </a:r>
                <a:endParaRPr/>
              </a:p>
            </p:txBody>
          </p:sp>
          <p:sp>
            <p:nvSpPr>
              <p:cNvPr id="18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急性尿闭的症状通常突然发生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可在短时间内恶化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严重时可能导致尿毒症、肾功能衰竭等严重后果</a:t>
                </a:r>
                <a:endParaRPr/>
              </a:p>
            </p:txBody>
          </p:sp>
          <p:sp>
            <p:nvSpPr>
              <p:cNvPr id="18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急性尿闭可能与多种疾病有关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泌尿系统感染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泌尿系统结石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泌尿系统肿瘤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泌尿系统外伤</a:t>
                </a:r>
                <a:endParaRPr/>
              </a:p>
            </p:txBody>
          </p:sp>
          <p:sp>
            <p:nvSpPr>
              <p:cNvPr id="19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急性尿闭的定义及症状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泌尿系统感染是急性尿闭的主要原因之一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细菌、病毒、真菌等病原体侵入泌尿系统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引起尿道炎、膀胱炎、肾盂肾炎等疾病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炎症导致尿道、膀胱、肾脏等器官功能受损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泌尿系统结石也是急性尿闭的常见原因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尿液中的矿物质结晶形成结石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结石堵塞尿道、膀胱、肾脏等器官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导致排尿困难、尿痛、血尿等症状</a:t>
                </a:r>
                <a:endParaRPr/>
              </a:p>
            </p:txBody>
          </p:sp>
          <p:pic>
            <p:nvPicPr>
              <p:cNvPr id="2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泌尿系统肿瘤、外伤、先天性畸形等也可能导致急性尿闭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肿瘤压迫尿道、膀胱、肾脏等器官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外伤导致泌尿系统损伤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先天性畸形影响泌尿系统功能</a:t>
                </a:r>
                <a:endParaRPr/>
              </a:p>
            </p:txBody>
          </p:sp>
          <p:pic>
            <p:nvPicPr>
              <p:cNvPr id="2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急性尿闭的发病原因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年龄较大的男性是急性尿闭的高危人群</a:t>
                </a:r>
                <a:endParaRPr/>
              </a:p>
            </p:txBody>
          </p:sp>
          <p:sp>
            <p:nvSpPr>
              <p:cNvPr id="2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前列腺增生导致尿道受压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尿道狭窄、膀胱结石等疾病的发生率较高</a:t>
                </a:r>
                <a:endParaRPr/>
              </a:p>
            </p:txBody>
          </p:sp>
        </p:grpSp>
        <p:grpSp>
          <p:nvGrpSpPr>
            <p:cNvPr id="21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糖尿病患者也容易发生急性尿闭</a:t>
                </a:r>
                <a:endParaRPr/>
              </a:p>
            </p:txBody>
          </p:sp>
          <p:sp>
            <p:nvSpPr>
              <p:cNvPr id="2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高血糖导致神经功能受损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尿道、膀胱功能减退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容易发生尿路感染、结石等疾病</a:t>
                </a:r>
                <a:endParaRPr/>
              </a:p>
            </p:txBody>
          </p:sp>
        </p:grpSp>
        <p:grpSp>
          <p:nvGrpSpPr>
            <p:cNvPr id="22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长期使用某些药物的人群也可能出现急性尿闭</a:t>
                </a:r>
                <a:endParaRPr/>
              </a:p>
            </p:txBody>
          </p:sp>
          <p:sp>
            <p:nvSpPr>
              <p:cNvPr id="22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抗组胺药、抗抑郁药等可能导致尿道收缩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钙通道拮抗剂等可能影响膀胱功能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急性尿闭的高危人群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急性尿闭的诊断与治疗</a:t>
            </a:r>
            <a:endParaRPr/>
          </a:p>
        </p:txBody>
      </p:sp>
      <p:sp>
        <p:nvSpPr>
          <p:cNvPr id="2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病史询问和体格检查是急性尿闭的基本诊断方法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了解患者的排尿困难症状、发病时间、既往病史等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检查患者的下腹部、会阴部、腰部等部位是否有疼痛或不适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尿液检查有助于判断急性尿闭的原因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检查尿液中的白细胞、红细胞、细菌等指标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评估尿路感染、结石等疾病的风险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影像学检查如B超、CT、MRI等可以了解泌尿系统的结构和功能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检测泌尿系统是否有结石、肿瘤等病变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评估泌尿系统的排尿功能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急性尿闭的诊断方法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针对急性尿闭的原因进行治疗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泌尿系统感染：使用抗生素治疗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泌尿系统结石：进行碎石、取石等治疗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泌尿系统肿瘤：进行手术、放疗、化疗等治疗</a:t>
                </a:r>
                <a:endParaRPr/>
              </a:p>
            </p:txBody>
          </p:sp>
          <p:sp>
            <p:nvSpPr>
              <p:cNvPr id="24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缓解急性尿闭的症状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使用解痉药、止痛药等缓解尿道、膀胱痉挛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使用导尿管、膀胱造瘘管等缓解尿潴留</a:t>
                </a:r>
                <a:endParaRPr/>
              </a:p>
            </p:txBody>
          </p:sp>
          <p:sp>
            <p:nvSpPr>
              <p:cNvPr id="25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改善生活方式和饮食习惯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增加水分摄入，避免憋尿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避免过多摄入高钙、高草酸食物，降低结石发生风险</a:t>
                </a:r>
                <a:endParaRPr/>
              </a:p>
            </p:txBody>
          </p:sp>
          <p:sp>
            <p:nvSpPr>
              <p:cNvPr id="25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急性尿闭的治疗措施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根据患者的症状、体征、尿液检查、影像学检查等指标评估治疗效果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症状缓解、尿路刺激症状消失、尿液检查正常为治愈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症状减轻、尿路刺激症状减轻、尿液检查改善为好转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治疗后症状无改善、尿路刺激症状加重、尿液检查异常为无效</a:t>
                </a:r>
                <a:endParaRPr/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治疗效果的评估需要定期进行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以便及时调整治疗方案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预防急性尿闭的复发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急性尿闭的治疗效果评估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急性尿闭的护理方法与技巧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保持患者舒适和清洁</a:t>
                </a:r>
                <a:endParaRPr/>
              </a:p>
            </p:txBody>
          </p:sp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提供舒适的病房环境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定期为患者更换床单、衣物等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保持患者会阴部的清洁</a:t>
                </a:r>
                <a:endParaRPr/>
              </a:p>
            </p:txBody>
          </p:sp>
        </p:grpSp>
        <p:grpSp>
          <p:nvGrpSpPr>
            <p:cNvPr id="1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密切观察患者的病情变化</a:t>
                </a:r>
                <a:endParaRPr/>
              </a:p>
            </p:txBody>
          </p:sp>
          <p:sp>
            <p:nvSpPr>
              <p:cNvPr id="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注意患者的体温、脉搏、呼吸等生命体征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观察患者的排尿情况、尿量、尿色等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了解患者的心理状态</a:t>
                </a:r>
                <a:endParaRPr/>
              </a:p>
            </p:txBody>
          </p:sp>
        </p:grpSp>
        <p:grpSp>
          <p:nvGrpSpPr>
            <p:cNvPr id="2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严格执行医嘱和护理措施</a:t>
                </a:r>
                <a:endParaRPr/>
              </a:p>
            </p:txBody>
          </p:sp>
          <p:sp>
            <p:nvSpPr>
              <p:cNvPr id="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按照医嘱给予患者药物治疗、导尿等治疗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给予患者生活、饮食等方面的指导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协助患者进行康复锻炼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急性尿闭的护理原则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https://d.book118.com/266155131054010051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急性尿闭的护理</vt:lpstr>
      <vt:lpstr>急性尿闭的定义与原因</vt:lpstr>
      <vt:lpstr>PowerPoint Presentation</vt:lpstr>
      <vt:lpstr>PowerPoint Presentation</vt:lpstr>
      <vt:lpstr>PowerPoint Presentation</vt:lpstr>
      <vt:lpstr>急性尿闭的诊断与治疗</vt:lpstr>
      <vt:lpstr>PowerPoint Presentation</vt:lpstr>
      <vt:lpstr>PowerPoint Presentation</vt:lpstr>
      <vt:lpstr>PowerPoint Presentation</vt:lpstr>
      <vt:lpstr>急性尿闭的护理方法与技巧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2024-09-17T01:05:53.454</cp:lastPrinted>
  <dcterms:created xsi:type="dcterms:W3CDTF">2024-09-16T17:05:53Z</dcterms:created>
  <dcterms:modified xsi:type="dcterms:W3CDTF">2024-09-16T17:05:55Z</dcterms:modified>
</cp:coreProperties>
</file>