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B7659-54C1-4980-94E9-693104C6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3514F-3044-4414-8655-2C170ADDA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04109-90C1-4D30-A08B-448876FB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DD328-2AC3-4CD8-A96B-B9D790BEE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C20A3-580A-4101-88B1-3A657C1C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6FB61-32F9-4DF3-9027-C293417E0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D0A23-096B-4E5E-A6CE-4EC65C71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9E22C-A335-4E6E-942D-08E2EB9F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53F1D-F661-429B-A711-FCFEF31D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1C914-D1EA-4351-8CD1-7C2CE8BDA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2430A-AFC1-4F97-8FE2-CFC733B2B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5514512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学习动物的不同种群动力学和群体遗传结构变化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种群动力学基本概念与原理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群体遗传结构概述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动物种群动力学实例分析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动物群体遗传结构变化实例分析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现代科技在动物种群动力学和群体遗传中应用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种群动力学基本概念与原理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种群定义及特征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在一定时间内占据一定空间的同种生物的所有个体。种群中的个体并不是机械地集合在一起，而是彼此可以交配，并通过繁殖将各自的基因传给后代。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种群特征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包括种群密度、出生率和死亡率、迁入率和迁出率、年龄组成和性别比例等。这些特征是种群内个体数量的统计性质，反映了种群的整体状况和发展趋势。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种群数量波动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由于环境条件的变化，种群数量会发生波动。波动可能是周期性的，也可能是非周期性的。波动幅度可能很大，也可能很小。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种群数量波动受到多种因素的调节，包括密度制约因素（如食物、天敌、疾病等）和非密度制约因素（如气候、自然灾害等）。这些调节机制共同作用，使种群数量保持在一个相对稳定的水平。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种群数量波动与调节机制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包括生物因素（如竞争、捕食、寄生等）和非生物因素（如温度、湿度、光照等）。环境因素对种群数量的影响可能是直接的，也可能是间接的。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种群的遗传结构对种群数量的变化也有重要影响。遗传多样性高的种群更能适应环境变化，具有更高的生存和繁殖能力。而遗传多样性低的种群则更容易受到环境变化的影响，导致数量下降甚至灭绝。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对自然环境和生态系统造成了广泛而深远的影响，直接或间接地改变了许多物种的生存环境，从而影响了它们的种群数量和分布。例如，过度捕捞、森林砍伐、城市化进程等都可能对某些物种的种群数量产生负面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群体遗传结构概述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指种内基因的变化，包括同种显著不同的群体间或同一群体内的遗传变异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遗传多样性定义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是生物多样性的重要组成部分，是物种适应环境变化的基础，为生物进化提供动力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遗传多样性意义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遗传多样性及其意义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指在一个种群基因库中，某个基因占全部等位基因数的比率，常用p或q表示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指某种特定基因型的个体在种群中所占的比率，可以通过基因频率的平方或乘积得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基因频率与基因型频率计算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基因型频率计算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基因频率计算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哈代-温伯格平衡定律内容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在理想状态下，各等位基因的频率和等位基因的基因型频率在遗传中是稳定不变的，即保持着基因平衡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哈代-温伯格平衡定律条件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种群足够大、个体间随机交配、没有突变发生、没有自然选择影响、没有迁移发生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哈代-温伯格平衡定律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动物种群动力学实例分析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种群数量波动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昆虫类动物种群数量常受环境因素影响，如气候、食物供应等，导致种群数量出现周期性或不规则波动。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迁徙行为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部分昆虫具有迁徙行为，如蝴蝶、蜜蜂等，其迁徙路线和数量变化对种群动态有重要影响。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竞争与共生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昆虫类动物中，不同物种间存在竞争与共生关系，如争夺食物、栖息地等，这些相互作用对种群数量和分布产生影响。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昆虫类动物种群动态研究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捕食与被捕食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哺乳动物在食物链中处于不同位置，捕食与被捕食关系对种群数量和分布产生影响。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栖息地变化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哺乳动物栖息地受人类活动影响，如森林砍伐、城市化等，导致种群数量和分布发生变化。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哺乳动物的生殖策略多样，如一夫一妻制、一夫多妻制等，不同生殖策略对种群数量和遗传结构产生影响。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哺乳动物类动物种群动态研究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https://d.book118.com/266155145121010053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2024-09-20T06:08:05.544</cp:lastPrinted>
  <dcterms:created xsi:type="dcterms:W3CDTF">2024-09-19T22:08:05Z</dcterms:created>
  <dcterms:modified xsi:type="dcterms:W3CDTF">2024-09-19T22:08:07Z</dcterms:modified>
</cp:coreProperties>
</file>