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DC99D9E-418A-4744-AC17-3CD08B6D322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4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5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7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8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2B324-E573-4A7E-8242-67695D62AE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60AA2-A644-42C8-9286-57D4D4CAE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6058A-CCAC-4FC8-A13E-12C3E3DB4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249D2-FA18-4C62-9F38-915E5E6D0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5BC21-C7D0-4AAB-BA42-3B4A9E415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0E9EA5-1474-4EA1-AE39-BEB22258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790579-0D30-4F13-8FF1-A5878C0A4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911B9B-5068-4965-9F09-F4F7C03C8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35660D-CAF3-4399-B84D-C35D2C636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F9A939-A226-4D49-9A7B-D26ED14C3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B6B90-6D08-4205-ACC7-08CBD4AC6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E466E42-F6BE-4CD4-8552-D62D3D518854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D34967F-3147-498E-92AE-ACFB23090DA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615524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安全作业实操培训指南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安全作业管理体系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安全设备使用规范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安全作业实操技能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安全作业监督管理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安全作业实操培训指南简介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本章介绍安全作业实操培训指南的背景和目的，着重强调在工作中安全意识的重要性，提出本指南的编写目的和指导原则。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安全作业意识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安全作业意识的重要性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为什么需要安全作业实操培训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培养安全作业意识需要注意的事项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希望通过培训解决的问题和提升的能力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培训实操的重要性和效果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安全作业实操培训目标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培训的具体目标和任务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安全作业实操培训的受众群体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受众群体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适用范围及培训对象的相关要求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适用范围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针对不同岗位和工种的具体培训内容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具体内容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安全意识培训内容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如何评估工作中的安全风险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熟悉公司安全规程和操作流程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应急处理流程和注意事项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紧急处理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事故通报及学习机制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通报机制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工作中的安全意识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在工作中，任何一丝的疏忽都可能导致严重的安全事故发生，因此培养良好的安全意识是至关重要的。只有时刻保持警惕，严格遵守安全操作规程，才能确保工作的顺利进行。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安全作业管理体系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安全作业管理体系概述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作业管理是指根据相关法律法规和标准，对工作场所可能存在的危险因素进行预防和控制的管理活动。安全作业管理体系的基本构成包括安全政策、安全目标、安全责任、安全规划、安全执行、安全检查、安全评估等要素。这些要素之间的关系相互联系，通过体系运作机制实现对安全作业的全面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安全作业管理体系的基本构成和要素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明确安全目标和要求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安全政策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确保工作场所安全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相关部门及个人的责任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安全管理计划的制定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安全风险评估与管控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定性和定量评估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安全风险评估方法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真实案例探讨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风险评估、风险分析、风险控制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安全风险管控步骤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编制流程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实施评估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关键问题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培训计划与实际工作结合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员工参与度的提升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安全作业培训计划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提升员工安全意识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降低工作风险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制度建立和执行流程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建立安全作业制度是确保安全生产的重要手段之一。执行流程包括制定制度方案、征求意见、批准和发布、解释说明和执行规程等步骤。在制度执行过程中，需要遵守相关规定和注意事项，确保制度的有效执行。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安全设备使用规范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不同工种和作业环境下安全设备的选择要点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安全设备选用过程中需要注意的细节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安全设备选用原则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安全设备选用的标准和原则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安全设备使用方法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遵循使用说明书指导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正确使用方法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避免不当操作导致事故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注意事项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根据设备特点合理使用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不同类型安全设备的使用要领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安全设备检查维护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包括外观检查、功能检测等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检查维护流程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按照规定周期进行维护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检查维护周期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及时发现问题并解决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故障排查与处理方法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安全设备事故应急处置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在发生安全设备事故时，应按照应急处置流程迅速采取措施，有针对性地处理不同类型事故，经验总结和案例分析有助于提高处理效率和避免类似事件再次发生。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安全设备事故应急处置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迅速反应、逐步处理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应急处置流程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火灾、漏电等不同应急措施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不同类型事故处理技巧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吸取经验教训，改善安全管理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安全设备事故案例分析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https://d.book118.com/266155243012010104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安全作业实操培训指南</vt:lpstr>
      <vt:lpstr>目录</vt:lpstr>
      <vt:lpstr>第一章 简介</vt:lpstr>
      <vt:lpstr> </vt:lpstr>
      <vt:lpstr>安全作业意识</vt:lpstr>
      <vt:lpstr>安全作业实操培训目标</vt:lpstr>
      <vt:lpstr>培训对象</vt:lpstr>
      <vt:lpstr>安全意识培训内容</vt:lpstr>
      <vt:lpstr>工作中的安全意识</vt:lpstr>
      <vt:lpstr>第2章 安全作业管理体系</vt:lpstr>
      <vt:lpstr>安全作业管理体系概述</vt:lpstr>
      <vt:lpstr>安全作业管理体系的基本构成和要素</vt:lpstr>
      <vt:lpstr>安全风险评估与管控</vt:lpstr>
      <vt:lpstr>安全作业培训计划</vt:lpstr>
      <vt:lpstr> </vt:lpstr>
      <vt:lpstr>第3章 安全设备使用规范</vt:lpstr>
      <vt:lpstr>安全设备选用原则</vt:lpstr>
      <vt:lpstr>安全设备使用方法</vt:lpstr>
      <vt:lpstr>安全设备检查维护</vt:lpstr>
      <vt:lpstr> </vt:lpstr>
      <vt:lpstr>安全设备事故应急处置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2024-09-29T14:26:07.015</cp:lastPrinted>
  <dcterms:created xsi:type="dcterms:W3CDTF">2024-09-29T06:26:07Z</dcterms:created>
  <dcterms:modified xsi:type="dcterms:W3CDTF">2024-09-29T06:26:09Z</dcterms:modified>
</cp:coreProperties>
</file>