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5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5CE96-7B6C-4986-8030-3940F35B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CBB3-03B8-4108-AF96-92116787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0A19D-A25A-4B42-A8FE-10619EBF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B5D9C-0835-4E20-9D7A-4C3A81FCD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89F4F-6B0F-463D-9745-3E103369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08D95-9F2D-413E-AD06-E81D2A2F3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4DCD8-0F55-4210-9F74-091D0C0CA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7FBC-9B5C-4D45-918B-A2A5227F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59145-9742-4A02-8751-198D0FC8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4506D-19FD-47B7-BF43-22D7BA66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F24B6-604B-4718-970E-96A4A02D6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43" r:id="rId2"/>
    <p:sldLayoutId id="2147485044" r:id="rId3"/>
    <p:sldLayoutId id="2147485045" r:id="rId4"/>
    <p:sldLayoutId id="2147485046" r:id="rId5"/>
    <p:sldLayoutId id="2147485047" r:id="rId6"/>
    <p:sldLayoutId id="2147485048" r:id="rId7"/>
    <p:sldLayoutId id="2147485049" r:id="rId8"/>
    <p:sldLayoutId id="2147485050" r:id="rId9"/>
    <p:sldLayoutId id="2147485051" r:id="rId10"/>
    <p:sldLayoutId id="21474850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00003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守株待兔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守株待兔的故事背景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守株待兔的寓意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守株待兔的教案设计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守株待兔的故事内容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守株待兔的文学价值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守株待兔的教学实践与反思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https://d.book118.com/266200003121010034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守株待兔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2024-09-03T17:35:52.906</cp:lastPrinted>
  <dcterms:created xsi:type="dcterms:W3CDTF">2024-09-03T09:35:52Z</dcterms:created>
  <dcterms:modified xsi:type="dcterms:W3CDTF">2024-09-03T09:35:54Z</dcterms:modified>
</cp:coreProperties>
</file>